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2" r:id="rId2"/>
    <p:sldMasterId id="2147483700" r:id="rId3"/>
  </p:sldMasterIdLst>
  <p:notesMasterIdLst>
    <p:notesMasterId r:id="rId30"/>
  </p:notesMasterIdLst>
  <p:sldIdLst>
    <p:sldId id="259" r:id="rId4"/>
    <p:sldId id="1096" r:id="rId5"/>
    <p:sldId id="1108" r:id="rId6"/>
    <p:sldId id="2091" r:id="rId7"/>
    <p:sldId id="1109" r:id="rId8"/>
    <p:sldId id="1106" r:id="rId9"/>
    <p:sldId id="2092" r:id="rId10"/>
    <p:sldId id="2082" r:id="rId11"/>
    <p:sldId id="1116" r:id="rId12"/>
    <p:sldId id="2093" r:id="rId13"/>
    <p:sldId id="2085" r:id="rId14"/>
    <p:sldId id="2087" r:id="rId15"/>
    <p:sldId id="2088" r:id="rId16"/>
    <p:sldId id="2094" r:id="rId17"/>
    <p:sldId id="2095" r:id="rId18"/>
    <p:sldId id="2090" r:id="rId19"/>
    <p:sldId id="2089" r:id="rId20"/>
    <p:sldId id="2098" r:id="rId21"/>
    <p:sldId id="2099" r:id="rId22"/>
    <p:sldId id="2102" r:id="rId23"/>
    <p:sldId id="2105" r:id="rId24"/>
    <p:sldId id="2103" r:id="rId25"/>
    <p:sldId id="2106" r:id="rId26"/>
    <p:sldId id="1113" r:id="rId27"/>
    <p:sldId id="1103" r:id="rId28"/>
    <p:sldId id="50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C2C8"/>
    <a:srgbClr val="1E767E"/>
    <a:srgbClr val="46716A"/>
    <a:srgbClr val="1462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523185-F39E-6E43-984C-C19813013076}" v="1336" dt="2026-08-06T08:59:07.6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50"/>
    <p:restoredTop sz="94776"/>
  </p:normalViewPr>
  <p:slideViewPr>
    <p:cSldViewPr snapToGrid="0">
      <p:cViewPr varScale="1">
        <p:scale>
          <a:sx n="155" d="100"/>
          <a:sy n="155" d="100"/>
        </p:scale>
        <p:origin x="200" y="1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nil Mon Divakaran" userId="2eb6cf64-33a3-446c-9fea-de89d8f7396e" providerId="ADAL" clId="{1EBF4B80-591E-56B5-9D95-41D1D9A82E2B}"/>
    <pc:docChg chg="undo redo custSel addSld delSld modSld sldOrd">
      <pc:chgData name="Dinil Mon Divakaran" userId="2eb6cf64-33a3-446c-9fea-de89d8f7396e" providerId="ADAL" clId="{1EBF4B80-591E-56B5-9D95-41D1D9A82E2B}" dt="2026-08-06T08:59:17.160" v="2192" actId="20577"/>
      <pc:docMkLst>
        <pc:docMk/>
      </pc:docMkLst>
      <pc:sldChg chg="modSp mod">
        <pc:chgData name="Dinil Mon Divakaran" userId="2eb6cf64-33a3-446c-9fea-de89d8f7396e" providerId="ADAL" clId="{1EBF4B80-591E-56B5-9D95-41D1D9A82E2B}" dt="2026-08-06T03:32:25.977" v="2124" actId="20577"/>
        <pc:sldMkLst>
          <pc:docMk/>
          <pc:sldMk cId="0" sldId="259"/>
        </pc:sldMkLst>
        <pc:spChg chg="mod">
          <ac:chgData name="Dinil Mon Divakaran" userId="2eb6cf64-33a3-446c-9fea-de89d8f7396e" providerId="ADAL" clId="{1EBF4B80-591E-56B5-9D95-41D1D9A82E2B}" dt="2026-08-06T03:32:25.977" v="2124" actId="20577"/>
          <ac:spMkLst>
            <pc:docMk/>
            <pc:sldMk cId="0" sldId="259"/>
            <ac:spMk id="38914" creationId="{534E31F2-07BA-C4E8-6C11-E8A2908F4302}"/>
          </ac:spMkLst>
        </pc:spChg>
        <pc:spChg chg="mod">
          <ac:chgData name="Dinil Mon Divakaran" userId="2eb6cf64-33a3-446c-9fea-de89d8f7396e" providerId="ADAL" clId="{1EBF4B80-591E-56B5-9D95-41D1D9A82E2B}" dt="2026-08-05T05:36:48.479" v="1701" actId="20577"/>
          <ac:spMkLst>
            <pc:docMk/>
            <pc:sldMk cId="0" sldId="259"/>
            <ac:spMk id="38915" creationId="{126FA6BD-6133-A153-4D93-FEAED1E5CA32}"/>
          </ac:spMkLst>
        </pc:spChg>
      </pc:sldChg>
      <pc:sldChg chg="modSp mod modAnim">
        <pc:chgData name="Dinil Mon Divakaran" userId="2eb6cf64-33a3-446c-9fea-de89d8f7396e" providerId="ADAL" clId="{1EBF4B80-591E-56B5-9D95-41D1D9A82E2B}" dt="2026-08-05T05:39:37.796" v="1726"/>
        <pc:sldMkLst>
          <pc:docMk/>
          <pc:sldMk cId="1867287602" sldId="1108"/>
        </pc:sldMkLst>
        <pc:spChg chg="mod">
          <ac:chgData name="Dinil Mon Divakaran" userId="2eb6cf64-33a3-446c-9fea-de89d8f7396e" providerId="ADAL" clId="{1EBF4B80-591E-56B5-9D95-41D1D9A82E2B}" dt="2026-08-05T05:39:15.106" v="1725" actId="20577"/>
          <ac:spMkLst>
            <pc:docMk/>
            <pc:sldMk cId="1867287602" sldId="1108"/>
            <ac:spMk id="3" creationId="{E505E674-F3DF-C7B0-3D0F-CD12965DD3A9}"/>
          </ac:spMkLst>
        </pc:spChg>
      </pc:sldChg>
      <pc:sldChg chg="modSp mod">
        <pc:chgData name="Dinil Mon Divakaran" userId="2eb6cf64-33a3-446c-9fea-de89d8f7396e" providerId="ADAL" clId="{1EBF4B80-591E-56B5-9D95-41D1D9A82E2B}" dt="2026-08-06T08:59:17.160" v="2192" actId="20577"/>
        <pc:sldMkLst>
          <pc:docMk/>
          <pc:sldMk cId="168342940" sldId="1109"/>
        </pc:sldMkLst>
        <pc:spChg chg="mod">
          <ac:chgData name="Dinil Mon Divakaran" userId="2eb6cf64-33a3-446c-9fea-de89d8f7396e" providerId="ADAL" clId="{1EBF4B80-591E-56B5-9D95-41D1D9A82E2B}" dt="2026-08-06T08:59:07.652" v="2190"/>
          <ac:spMkLst>
            <pc:docMk/>
            <pc:sldMk cId="168342940" sldId="1109"/>
            <ac:spMk id="11" creationId="{46DFA123-A45A-C87A-4E8D-3784D63B1FCB}"/>
          </ac:spMkLst>
        </pc:spChg>
        <pc:spChg chg="mod">
          <ac:chgData name="Dinil Mon Divakaran" userId="2eb6cf64-33a3-446c-9fea-de89d8f7396e" providerId="ADAL" clId="{1EBF4B80-591E-56B5-9D95-41D1D9A82E2B}" dt="2026-08-06T08:59:17.160" v="2192" actId="20577"/>
          <ac:spMkLst>
            <pc:docMk/>
            <pc:sldMk cId="168342940" sldId="1109"/>
            <ac:spMk id="12" creationId="{427B7F32-AB63-4E25-8FD3-06CFC2AE80D3}"/>
          </ac:spMkLst>
        </pc:spChg>
        <pc:spChg chg="mod">
          <ac:chgData name="Dinil Mon Divakaran" userId="2eb6cf64-33a3-446c-9fea-de89d8f7396e" providerId="ADAL" clId="{1EBF4B80-591E-56B5-9D95-41D1D9A82E2B}" dt="2026-08-05T01:35:52.401" v="886" actId="14100"/>
          <ac:spMkLst>
            <pc:docMk/>
            <pc:sldMk cId="168342940" sldId="1109"/>
            <ac:spMk id="23" creationId="{F809DC7B-4F10-9F08-D58B-813DFFB81171}"/>
          </ac:spMkLst>
        </pc:spChg>
        <pc:spChg chg="mod">
          <ac:chgData name="Dinil Mon Divakaran" userId="2eb6cf64-33a3-446c-9fea-de89d8f7396e" providerId="ADAL" clId="{1EBF4B80-591E-56B5-9D95-41D1D9A82E2B}" dt="2026-08-05T01:35:42.086" v="885"/>
          <ac:spMkLst>
            <pc:docMk/>
            <pc:sldMk cId="168342940" sldId="1109"/>
            <ac:spMk id="24" creationId="{4ECFD3AE-6C28-9269-E90D-60C1E7F2465F}"/>
          </ac:spMkLst>
        </pc:spChg>
        <pc:grpChg chg="mod">
          <ac:chgData name="Dinil Mon Divakaran" userId="2eb6cf64-33a3-446c-9fea-de89d8f7396e" providerId="ADAL" clId="{1EBF4B80-591E-56B5-9D95-41D1D9A82E2B}" dt="2026-08-06T08:59:07.652" v="2190"/>
          <ac:grpSpMkLst>
            <pc:docMk/>
            <pc:sldMk cId="168342940" sldId="1109"/>
            <ac:grpSpMk id="10" creationId="{A2E17435-EC05-21EB-8782-3E4328966FA9}"/>
          </ac:grpSpMkLst>
        </pc:grpChg>
        <pc:grpChg chg="mod">
          <ac:chgData name="Dinil Mon Divakaran" userId="2eb6cf64-33a3-446c-9fea-de89d8f7396e" providerId="ADAL" clId="{1EBF4B80-591E-56B5-9D95-41D1D9A82E2B}" dt="2026-08-05T01:35:55.530" v="887" actId="1076"/>
          <ac:grpSpMkLst>
            <pc:docMk/>
            <pc:sldMk cId="168342940" sldId="1109"/>
            <ac:grpSpMk id="22" creationId="{FE91CB18-FEDB-6E1B-0345-7349C0632703}"/>
          </ac:grpSpMkLst>
        </pc:grpChg>
        <pc:graphicFrameChg chg="mod">
          <ac:chgData name="Dinil Mon Divakaran" userId="2eb6cf64-33a3-446c-9fea-de89d8f7396e" providerId="ADAL" clId="{1EBF4B80-591E-56B5-9D95-41D1D9A82E2B}" dt="2026-08-06T03:33:41.754" v="2156" actId="20577"/>
          <ac:graphicFrameMkLst>
            <pc:docMk/>
            <pc:sldMk cId="168342940" sldId="1109"/>
            <ac:graphicFrameMk id="2" creationId="{EFE2A3F5-6C4A-4137-BFFA-7E5C5EE736E8}"/>
          </ac:graphicFrameMkLst>
        </pc:graphicFrameChg>
      </pc:sldChg>
      <pc:sldChg chg="modSp mod">
        <pc:chgData name="Dinil Mon Divakaran" userId="2eb6cf64-33a3-446c-9fea-de89d8f7396e" providerId="ADAL" clId="{1EBF4B80-591E-56B5-9D95-41D1D9A82E2B}" dt="2026-08-05T05:49:30.680" v="1802" actId="2711"/>
        <pc:sldMkLst>
          <pc:docMk/>
          <pc:sldMk cId="4157606669" sldId="1116"/>
        </pc:sldMkLst>
        <pc:spChg chg="mod">
          <ac:chgData name="Dinil Mon Divakaran" userId="2eb6cf64-33a3-446c-9fea-de89d8f7396e" providerId="ADAL" clId="{1EBF4B80-591E-56B5-9D95-41D1D9A82E2B}" dt="2026-08-05T05:48:25.313" v="1800" actId="207"/>
          <ac:spMkLst>
            <pc:docMk/>
            <pc:sldMk cId="4157606669" sldId="1116"/>
            <ac:spMk id="3" creationId="{98F77343-FCBF-9500-1A5B-960E247D2DC1}"/>
          </ac:spMkLst>
        </pc:spChg>
        <pc:spChg chg="mod">
          <ac:chgData name="Dinil Mon Divakaran" userId="2eb6cf64-33a3-446c-9fea-de89d8f7396e" providerId="ADAL" clId="{1EBF4B80-591E-56B5-9D95-41D1D9A82E2B}" dt="2026-08-05T05:49:30.680" v="1802" actId="2711"/>
          <ac:spMkLst>
            <pc:docMk/>
            <pc:sldMk cId="4157606669" sldId="1116"/>
            <ac:spMk id="61" creationId="{80F8C691-15DE-F86F-14B2-F83DB1CFAA70}"/>
          </ac:spMkLst>
        </pc:spChg>
        <pc:spChg chg="mod">
          <ac:chgData name="Dinil Mon Divakaran" userId="2eb6cf64-33a3-446c-9fea-de89d8f7396e" providerId="ADAL" clId="{1EBF4B80-591E-56B5-9D95-41D1D9A82E2B}" dt="2026-08-05T05:49:22.721" v="1801" actId="2711"/>
          <ac:spMkLst>
            <pc:docMk/>
            <pc:sldMk cId="4157606669" sldId="1116"/>
            <ac:spMk id="62" creationId="{2941DA9C-1243-8F26-468E-F26A9CA39EFA}"/>
          </ac:spMkLst>
        </pc:spChg>
      </pc:sldChg>
      <pc:sldChg chg="addSp modSp mod modAnim">
        <pc:chgData name="Dinil Mon Divakaran" userId="2eb6cf64-33a3-446c-9fea-de89d8f7396e" providerId="ADAL" clId="{1EBF4B80-591E-56B5-9D95-41D1D9A82E2B}" dt="2026-08-05T05:50:04.995" v="1806" actId="1076"/>
        <pc:sldMkLst>
          <pc:docMk/>
          <pc:sldMk cId="1332469766" sldId="2082"/>
        </pc:sldMkLst>
        <pc:spChg chg="add mod">
          <ac:chgData name="Dinil Mon Divakaran" userId="2eb6cf64-33a3-446c-9fea-de89d8f7396e" providerId="ADAL" clId="{1EBF4B80-591E-56B5-9D95-41D1D9A82E2B}" dt="2026-08-05T05:47:50.894" v="1782" actId="1038"/>
          <ac:spMkLst>
            <pc:docMk/>
            <pc:sldMk cId="1332469766" sldId="2082"/>
            <ac:spMk id="2" creationId="{F777E91A-6FA8-FE29-BFBE-CEE9753F0F6F}"/>
          </ac:spMkLst>
        </pc:spChg>
        <pc:spChg chg="mod">
          <ac:chgData name="Dinil Mon Divakaran" userId="2eb6cf64-33a3-446c-9fea-de89d8f7396e" providerId="ADAL" clId="{1EBF4B80-591E-56B5-9D95-41D1D9A82E2B}" dt="2026-08-05T05:49:47.246" v="1803" actId="2711"/>
          <ac:spMkLst>
            <pc:docMk/>
            <pc:sldMk cId="1332469766" sldId="2082"/>
            <ac:spMk id="4" creationId="{FD85AC42-AFA6-AE99-C895-A2DEEEEFEF80}"/>
          </ac:spMkLst>
        </pc:spChg>
        <pc:spChg chg="mod">
          <ac:chgData name="Dinil Mon Divakaran" userId="2eb6cf64-33a3-446c-9fea-de89d8f7396e" providerId="ADAL" clId="{1EBF4B80-591E-56B5-9D95-41D1D9A82E2B}" dt="2026-08-05T05:50:04.995" v="1806" actId="1076"/>
          <ac:spMkLst>
            <pc:docMk/>
            <pc:sldMk cId="1332469766" sldId="2082"/>
            <ac:spMk id="7" creationId="{6746C4E3-B514-8C0B-B390-4C268336FDF8}"/>
          </ac:spMkLst>
        </pc:spChg>
        <pc:spChg chg="mod">
          <ac:chgData name="Dinil Mon Divakaran" userId="2eb6cf64-33a3-446c-9fea-de89d8f7396e" providerId="ADAL" clId="{1EBF4B80-591E-56B5-9D95-41D1D9A82E2B}" dt="2026-08-05T05:50:00.959" v="1805" actId="14100"/>
          <ac:spMkLst>
            <pc:docMk/>
            <pc:sldMk cId="1332469766" sldId="2082"/>
            <ac:spMk id="8" creationId="{95D4D1DD-75E6-60C9-EA49-607EDE500482}"/>
          </ac:spMkLst>
        </pc:spChg>
        <pc:spChg chg="mod">
          <ac:chgData name="Dinil Mon Divakaran" userId="2eb6cf64-33a3-446c-9fea-de89d8f7396e" providerId="ADAL" clId="{1EBF4B80-591E-56B5-9D95-41D1D9A82E2B}" dt="2026-08-05T05:46:03.240" v="1755" actId="255"/>
          <ac:spMkLst>
            <pc:docMk/>
            <pc:sldMk cId="1332469766" sldId="2082"/>
            <ac:spMk id="21" creationId="{44F7EAB2-EE34-075C-B603-0C340016D893}"/>
          </ac:spMkLst>
        </pc:spChg>
        <pc:spChg chg="mod">
          <ac:chgData name="Dinil Mon Divakaran" userId="2eb6cf64-33a3-446c-9fea-de89d8f7396e" providerId="ADAL" clId="{1EBF4B80-591E-56B5-9D95-41D1D9A82E2B}" dt="2026-08-05T05:46:03.240" v="1755" actId="255"/>
          <ac:spMkLst>
            <pc:docMk/>
            <pc:sldMk cId="1332469766" sldId="2082"/>
            <ac:spMk id="22" creationId="{8D78A06E-1E8E-26A7-F89F-1FA418D60D37}"/>
          </ac:spMkLst>
        </pc:spChg>
        <pc:spChg chg="mod">
          <ac:chgData name="Dinil Mon Divakaran" userId="2eb6cf64-33a3-446c-9fea-de89d8f7396e" providerId="ADAL" clId="{1EBF4B80-591E-56B5-9D95-41D1D9A82E2B}" dt="2026-08-05T05:46:03.240" v="1755" actId="255"/>
          <ac:spMkLst>
            <pc:docMk/>
            <pc:sldMk cId="1332469766" sldId="2082"/>
            <ac:spMk id="23" creationId="{0B6F270B-BA31-486E-D775-E1018E8FC51A}"/>
          </ac:spMkLst>
        </pc:spChg>
        <pc:spChg chg="mod">
          <ac:chgData name="Dinil Mon Divakaran" userId="2eb6cf64-33a3-446c-9fea-de89d8f7396e" providerId="ADAL" clId="{1EBF4B80-591E-56B5-9D95-41D1D9A82E2B}" dt="2026-08-05T05:47:50.894" v="1782" actId="1038"/>
          <ac:spMkLst>
            <pc:docMk/>
            <pc:sldMk cId="1332469766" sldId="2082"/>
            <ac:spMk id="39" creationId="{840EA22E-1258-0E93-6642-DFBADB1AB35D}"/>
          </ac:spMkLst>
        </pc:spChg>
        <pc:grpChg chg="mod">
          <ac:chgData name="Dinil Mon Divakaran" userId="2eb6cf64-33a3-446c-9fea-de89d8f7396e" providerId="ADAL" clId="{1EBF4B80-591E-56B5-9D95-41D1D9A82E2B}" dt="2026-08-05T05:49:56.853" v="1804" actId="1076"/>
          <ac:grpSpMkLst>
            <pc:docMk/>
            <pc:sldMk cId="1332469766" sldId="2082"/>
            <ac:grpSpMk id="6" creationId="{F95509F1-A45E-4B1A-76BC-FF4087507805}"/>
          </ac:grpSpMkLst>
        </pc:grpChg>
        <pc:grpChg chg="mod">
          <ac:chgData name="Dinil Mon Divakaran" userId="2eb6cf64-33a3-446c-9fea-de89d8f7396e" providerId="ADAL" clId="{1EBF4B80-591E-56B5-9D95-41D1D9A82E2B}" dt="2026-08-05T05:47:50.894" v="1782" actId="1038"/>
          <ac:grpSpMkLst>
            <pc:docMk/>
            <pc:sldMk cId="1332469766" sldId="2082"/>
            <ac:grpSpMk id="185" creationId="{8CB8909C-63CB-CF2D-9889-CA2AD67A6D26}"/>
          </ac:grpSpMkLst>
        </pc:grpChg>
        <pc:grpChg chg="mod">
          <ac:chgData name="Dinil Mon Divakaran" userId="2eb6cf64-33a3-446c-9fea-de89d8f7396e" providerId="ADAL" clId="{1EBF4B80-591E-56B5-9D95-41D1D9A82E2B}" dt="2026-08-05T05:47:50.894" v="1782" actId="1038"/>
          <ac:grpSpMkLst>
            <pc:docMk/>
            <pc:sldMk cId="1332469766" sldId="2082"/>
            <ac:grpSpMk id="186" creationId="{5DEF9467-D9A5-0F54-360A-2E00C71A23F9}"/>
          </ac:grpSpMkLst>
        </pc:grpChg>
        <pc:cxnChg chg="mod">
          <ac:chgData name="Dinil Mon Divakaran" userId="2eb6cf64-33a3-446c-9fea-de89d8f7396e" providerId="ADAL" clId="{1EBF4B80-591E-56B5-9D95-41D1D9A82E2B}" dt="2026-08-05T05:47:50.894" v="1782" actId="1038"/>
          <ac:cxnSpMkLst>
            <pc:docMk/>
            <pc:sldMk cId="1332469766" sldId="2082"/>
            <ac:cxnSpMk id="18" creationId="{2140B5F4-C633-BB72-7DFA-2EED1FE6EBB0}"/>
          </ac:cxnSpMkLst>
        </pc:cxnChg>
      </pc:sldChg>
      <pc:sldChg chg="modSp mod">
        <pc:chgData name="Dinil Mon Divakaran" userId="2eb6cf64-33a3-446c-9fea-de89d8f7396e" providerId="ADAL" clId="{1EBF4B80-591E-56B5-9D95-41D1D9A82E2B}" dt="2026-08-05T05:51:53.304" v="1822" actId="1076"/>
        <pc:sldMkLst>
          <pc:docMk/>
          <pc:sldMk cId="4236038404" sldId="2085"/>
        </pc:sldMkLst>
        <pc:spChg chg="mod">
          <ac:chgData name="Dinil Mon Divakaran" userId="2eb6cf64-33a3-446c-9fea-de89d8f7396e" providerId="ADAL" clId="{1EBF4B80-591E-56B5-9D95-41D1D9A82E2B}" dt="2026-08-05T05:51:25.578" v="1817" actId="115"/>
          <ac:spMkLst>
            <pc:docMk/>
            <pc:sldMk cId="4236038404" sldId="2085"/>
            <ac:spMk id="2" creationId="{7507DA62-7B8B-CAA9-6F7E-1314AED9F18C}"/>
          </ac:spMkLst>
        </pc:spChg>
        <pc:picChg chg="mod">
          <ac:chgData name="Dinil Mon Divakaran" userId="2eb6cf64-33a3-446c-9fea-de89d8f7396e" providerId="ADAL" clId="{1EBF4B80-591E-56B5-9D95-41D1D9A82E2B}" dt="2026-08-05T05:51:53.304" v="1822" actId="1076"/>
          <ac:picMkLst>
            <pc:docMk/>
            <pc:sldMk cId="4236038404" sldId="2085"/>
            <ac:picMk id="1069" creationId="{B1F20096-06C9-4EEE-DFA2-FCF0A1AC51B3}"/>
          </ac:picMkLst>
        </pc:picChg>
      </pc:sldChg>
      <pc:sldChg chg="modSp">
        <pc:chgData name="Dinil Mon Divakaran" userId="2eb6cf64-33a3-446c-9fea-de89d8f7396e" providerId="ADAL" clId="{1EBF4B80-591E-56B5-9D95-41D1D9A82E2B}" dt="2026-08-05T04:04:54.942" v="1696" actId="2711"/>
        <pc:sldMkLst>
          <pc:docMk/>
          <pc:sldMk cId="4105249838" sldId="2087"/>
        </pc:sldMkLst>
        <pc:spChg chg="mod">
          <ac:chgData name="Dinil Mon Divakaran" userId="2eb6cf64-33a3-446c-9fea-de89d8f7396e" providerId="ADAL" clId="{1EBF4B80-591E-56B5-9D95-41D1D9A82E2B}" dt="2026-08-05T04:04:54.942" v="1696" actId="2711"/>
          <ac:spMkLst>
            <pc:docMk/>
            <pc:sldMk cId="4105249838" sldId="2087"/>
            <ac:spMk id="46" creationId="{CD2E0D9A-03E2-5AA0-DD4C-32D398777285}"/>
          </ac:spMkLst>
        </pc:spChg>
      </pc:sldChg>
      <pc:sldChg chg="addSp delSp modSp mod delAnim modAnim">
        <pc:chgData name="Dinil Mon Divakaran" userId="2eb6cf64-33a3-446c-9fea-de89d8f7396e" providerId="ADAL" clId="{1EBF4B80-591E-56B5-9D95-41D1D9A82E2B}" dt="2026-08-05T06:13:38.852" v="1855" actId="207"/>
        <pc:sldMkLst>
          <pc:docMk/>
          <pc:sldMk cId="2309532158" sldId="2089"/>
        </pc:sldMkLst>
        <pc:spChg chg="mod">
          <ac:chgData name="Dinil Mon Divakaran" userId="2eb6cf64-33a3-446c-9fea-de89d8f7396e" providerId="ADAL" clId="{1EBF4B80-591E-56B5-9D95-41D1D9A82E2B}" dt="2026-08-05T06:13:38.852" v="1855" actId="207"/>
          <ac:spMkLst>
            <pc:docMk/>
            <pc:sldMk cId="2309532158" sldId="2089"/>
            <ac:spMk id="3" creationId="{0BC6AB2A-AEB3-1F83-7838-5D4DFAAEBC9A}"/>
          </ac:spMkLst>
        </pc:spChg>
        <pc:spChg chg="mod topLvl">
          <ac:chgData name="Dinil Mon Divakaran" userId="2eb6cf64-33a3-446c-9fea-de89d8f7396e" providerId="ADAL" clId="{1EBF4B80-591E-56B5-9D95-41D1D9A82E2B}" dt="2026-08-05T06:12:45.474" v="1844" actId="113"/>
          <ac:spMkLst>
            <pc:docMk/>
            <pc:sldMk cId="2309532158" sldId="2089"/>
            <ac:spMk id="285" creationId="{7F0783FA-7C6C-B349-1E6C-8FD988993802}"/>
          </ac:spMkLst>
        </pc:spChg>
        <pc:spChg chg="mod topLvl">
          <ac:chgData name="Dinil Mon Divakaran" userId="2eb6cf64-33a3-446c-9fea-de89d8f7396e" providerId="ADAL" clId="{1EBF4B80-591E-56B5-9D95-41D1D9A82E2B}" dt="2026-08-05T06:12:49.994" v="1846" actId="113"/>
          <ac:spMkLst>
            <pc:docMk/>
            <pc:sldMk cId="2309532158" sldId="2089"/>
            <ac:spMk id="286" creationId="{30BABA75-BFB2-B7CF-62C3-F8E4378ADEBB}"/>
          </ac:spMkLst>
        </pc:spChg>
        <pc:spChg chg="mod topLvl">
          <ac:chgData name="Dinil Mon Divakaran" userId="2eb6cf64-33a3-446c-9fea-de89d8f7396e" providerId="ADAL" clId="{1EBF4B80-591E-56B5-9D95-41D1D9A82E2B}" dt="2026-08-05T06:12:54.087" v="1848" actId="207"/>
          <ac:spMkLst>
            <pc:docMk/>
            <pc:sldMk cId="2309532158" sldId="2089"/>
            <ac:spMk id="287" creationId="{8D0225D5-7B37-DEBB-6607-5914F82BE4EB}"/>
          </ac:spMkLst>
        </pc:spChg>
        <pc:spChg chg="topLvl">
          <ac:chgData name="Dinil Mon Divakaran" userId="2eb6cf64-33a3-446c-9fea-de89d8f7396e" providerId="ADAL" clId="{1EBF4B80-591E-56B5-9D95-41D1D9A82E2B}" dt="2026-08-05T06:07:45.798" v="1829" actId="165"/>
          <ac:spMkLst>
            <pc:docMk/>
            <pc:sldMk cId="2309532158" sldId="2089"/>
            <ac:spMk id="302" creationId="{675266B0-07D0-3796-AF5D-C206B8E6CF9B}"/>
          </ac:spMkLst>
        </pc:spChg>
        <pc:spChg chg="mod">
          <ac:chgData name="Dinil Mon Divakaran" userId="2eb6cf64-33a3-446c-9fea-de89d8f7396e" providerId="ADAL" clId="{1EBF4B80-591E-56B5-9D95-41D1D9A82E2B}" dt="2026-08-05T06:12:59.403" v="1850" actId="113"/>
          <ac:spMkLst>
            <pc:docMk/>
            <pc:sldMk cId="2309532158" sldId="2089"/>
            <ac:spMk id="411" creationId="{BB0EAB40-2285-2BCA-BE08-F13B2E182932}"/>
          </ac:spMkLst>
        </pc:spChg>
        <pc:spChg chg="mod">
          <ac:chgData name="Dinil Mon Divakaran" userId="2eb6cf64-33a3-446c-9fea-de89d8f7396e" providerId="ADAL" clId="{1EBF4B80-591E-56B5-9D95-41D1D9A82E2B}" dt="2026-08-05T06:13:03.693" v="1852" actId="207"/>
          <ac:spMkLst>
            <pc:docMk/>
            <pc:sldMk cId="2309532158" sldId="2089"/>
            <ac:spMk id="412" creationId="{D324EE45-647C-E258-66C6-3D8C5FF243CC}"/>
          </ac:spMkLst>
        </pc:spChg>
        <pc:spChg chg="mod">
          <ac:chgData name="Dinil Mon Divakaran" userId="2eb6cf64-33a3-446c-9fea-de89d8f7396e" providerId="ADAL" clId="{1EBF4B80-591E-56B5-9D95-41D1D9A82E2B}" dt="2026-08-05T06:13:10.747" v="1854" actId="207"/>
          <ac:spMkLst>
            <pc:docMk/>
            <pc:sldMk cId="2309532158" sldId="2089"/>
            <ac:spMk id="413" creationId="{183D4924-F4DC-83F3-D2DA-21BF4CDEF710}"/>
          </ac:spMkLst>
        </pc:spChg>
        <pc:grpChg chg="add">
          <ac:chgData name="Dinil Mon Divakaran" userId="2eb6cf64-33a3-446c-9fea-de89d8f7396e" providerId="ADAL" clId="{1EBF4B80-591E-56B5-9D95-41D1D9A82E2B}" dt="2026-08-05T06:09:07.428" v="1831" actId="164"/>
          <ac:grpSpMkLst>
            <pc:docMk/>
            <pc:sldMk cId="2309532158" sldId="2089"/>
            <ac:grpSpMk id="2" creationId="{F209164C-2504-BB50-A1FA-41FC64CF23D5}"/>
          </ac:grpSpMkLst>
        </pc:grpChg>
        <pc:grpChg chg="add mod">
          <ac:chgData name="Dinil Mon Divakaran" userId="2eb6cf64-33a3-446c-9fea-de89d8f7396e" providerId="ADAL" clId="{1EBF4B80-591E-56B5-9D95-41D1D9A82E2B}" dt="2026-08-05T06:11:54.233" v="1836" actId="1076"/>
          <ac:grpSpMkLst>
            <pc:docMk/>
            <pc:sldMk cId="2309532158" sldId="2089"/>
            <ac:grpSpMk id="6" creationId="{C746840F-7FC1-0DB7-C01D-0413F54E9DCC}"/>
          </ac:grpSpMkLst>
        </pc:grpChg>
        <pc:grpChg chg="del topLvl">
          <ac:chgData name="Dinil Mon Divakaran" userId="2eb6cf64-33a3-446c-9fea-de89d8f7396e" providerId="ADAL" clId="{1EBF4B80-591E-56B5-9D95-41D1D9A82E2B}" dt="2026-08-05T06:08:29.691" v="1830" actId="165"/>
          <ac:grpSpMkLst>
            <pc:docMk/>
            <pc:sldMk cId="2309532158" sldId="2089"/>
            <ac:grpSpMk id="280" creationId="{07402B94-91B0-018F-DC6D-B4AE04BDC684}"/>
          </ac:grpSpMkLst>
        </pc:grpChg>
        <pc:grpChg chg="topLvl">
          <ac:chgData name="Dinil Mon Divakaran" userId="2eb6cf64-33a3-446c-9fea-de89d8f7396e" providerId="ADAL" clId="{1EBF4B80-591E-56B5-9D95-41D1D9A82E2B}" dt="2026-08-05T06:08:29.691" v="1830" actId="165"/>
          <ac:grpSpMkLst>
            <pc:docMk/>
            <pc:sldMk cId="2309532158" sldId="2089"/>
            <ac:grpSpMk id="281" creationId="{2E8FAF1B-4ABB-38CF-E72F-75E872A3365F}"/>
          </ac:grpSpMkLst>
        </pc:grpChg>
        <pc:grpChg chg="del">
          <ac:chgData name="Dinil Mon Divakaran" userId="2eb6cf64-33a3-446c-9fea-de89d8f7396e" providerId="ADAL" clId="{1EBF4B80-591E-56B5-9D95-41D1D9A82E2B}" dt="2026-08-05T06:07:45.798" v="1829" actId="165"/>
          <ac:grpSpMkLst>
            <pc:docMk/>
            <pc:sldMk cId="2309532158" sldId="2089"/>
            <ac:grpSpMk id="554" creationId="{9B3009E7-7CC5-4555-CA47-6C3F8821636B}"/>
          </ac:grpSpMkLst>
        </pc:grpChg>
        <pc:picChg chg="mod topLvl">
          <ac:chgData name="Dinil Mon Divakaran" userId="2eb6cf64-33a3-446c-9fea-de89d8f7396e" providerId="ADAL" clId="{1EBF4B80-591E-56B5-9D95-41D1D9A82E2B}" dt="2026-08-05T06:08:29.691" v="1830" actId="165"/>
          <ac:picMkLst>
            <pc:docMk/>
            <pc:sldMk cId="2309532158" sldId="2089"/>
            <ac:picMk id="282" creationId="{B276993E-EF40-DF38-0FC4-1666312AE6E3}"/>
          </ac:picMkLst>
        </pc:picChg>
        <pc:picChg chg="mod topLvl">
          <ac:chgData name="Dinil Mon Divakaran" userId="2eb6cf64-33a3-446c-9fea-de89d8f7396e" providerId="ADAL" clId="{1EBF4B80-591E-56B5-9D95-41D1D9A82E2B}" dt="2026-08-05T06:08:29.691" v="1830" actId="165"/>
          <ac:picMkLst>
            <pc:docMk/>
            <pc:sldMk cId="2309532158" sldId="2089"/>
            <ac:picMk id="283" creationId="{0FC79698-8883-2508-1007-37CCE4C6E6D5}"/>
          </ac:picMkLst>
        </pc:picChg>
        <pc:picChg chg="mod topLvl">
          <ac:chgData name="Dinil Mon Divakaran" userId="2eb6cf64-33a3-446c-9fea-de89d8f7396e" providerId="ADAL" clId="{1EBF4B80-591E-56B5-9D95-41D1D9A82E2B}" dt="2026-08-05T06:08:29.691" v="1830" actId="165"/>
          <ac:picMkLst>
            <pc:docMk/>
            <pc:sldMk cId="2309532158" sldId="2089"/>
            <ac:picMk id="284" creationId="{CD15B8E1-891C-1D2B-0257-0AD577403368}"/>
          </ac:picMkLst>
        </pc:picChg>
      </pc:sldChg>
      <pc:sldChg chg="modSp mod">
        <pc:chgData name="Dinil Mon Divakaran" userId="2eb6cf64-33a3-446c-9fea-de89d8f7396e" providerId="ADAL" clId="{1EBF4B80-591E-56B5-9D95-41D1D9A82E2B}" dt="2026-08-05T06:13:44.011" v="1856" actId="207"/>
        <pc:sldMkLst>
          <pc:docMk/>
          <pc:sldMk cId="890379097" sldId="2090"/>
        </pc:sldMkLst>
        <pc:spChg chg="mod">
          <ac:chgData name="Dinil Mon Divakaran" userId="2eb6cf64-33a3-446c-9fea-de89d8f7396e" providerId="ADAL" clId="{1EBF4B80-591E-56B5-9D95-41D1D9A82E2B}" dt="2026-08-05T06:13:44.011" v="1856" actId="207"/>
          <ac:spMkLst>
            <pc:docMk/>
            <pc:sldMk cId="890379097" sldId="2090"/>
            <ac:spMk id="3" creationId="{364245FC-E6A2-4797-0139-F1F495D293E2}"/>
          </ac:spMkLst>
        </pc:spChg>
      </pc:sldChg>
      <pc:sldChg chg="modAnim">
        <pc:chgData name="Dinil Mon Divakaran" userId="2eb6cf64-33a3-446c-9fea-de89d8f7396e" providerId="ADAL" clId="{1EBF4B80-591E-56B5-9D95-41D1D9A82E2B}" dt="2026-08-06T08:54:02.212" v="2161"/>
        <pc:sldMkLst>
          <pc:docMk/>
          <pc:sldMk cId="969996994" sldId="2091"/>
        </pc:sldMkLst>
      </pc:sldChg>
      <pc:sldChg chg="addSp modSp mod setBg">
        <pc:chgData name="Dinil Mon Divakaran" userId="2eb6cf64-33a3-446c-9fea-de89d8f7396e" providerId="ADAL" clId="{1EBF4B80-591E-56B5-9D95-41D1D9A82E2B}" dt="2026-08-05T01:16:45.300" v="189" actId="108"/>
        <pc:sldMkLst>
          <pc:docMk/>
          <pc:sldMk cId="3405574693" sldId="2093"/>
        </pc:sldMkLst>
        <pc:spChg chg="add mod">
          <ac:chgData name="Dinil Mon Divakaran" userId="2eb6cf64-33a3-446c-9fea-de89d8f7396e" providerId="ADAL" clId="{1EBF4B80-591E-56B5-9D95-41D1D9A82E2B}" dt="2026-08-05T01:16:05.121" v="184" actId="14100"/>
          <ac:spMkLst>
            <pc:docMk/>
            <pc:sldMk cId="3405574693" sldId="2093"/>
            <ac:spMk id="2" creationId="{07092B48-1320-7FD1-7272-3349EB7467E8}"/>
          </ac:spMkLst>
        </pc:spChg>
        <pc:spChg chg="mod">
          <ac:chgData name="Dinil Mon Divakaran" userId="2eb6cf64-33a3-446c-9fea-de89d8f7396e" providerId="ADAL" clId="{1EBF4B80-591E-56B5-9D95-41D1D9A82E2B}" dt="2026-08-05T01:16:45.300" v="189" actId="108"/>
          <ac:spMkLst>
            <pc:docMk/>
            <pc:sldMk cId="3405574693" sldId="2093"/>
            <ac:spMk id="3" creationId="{FF6EF774-68D3-7149-84D6-BC9F0848E7C7}"/>
          </ac:spMkLst>
        </pc:spChg>
        <pc:graphicFrameChg chg="mod modGraphic">
          <ac:chgData name="Dinil Mon Divakaran" userId="2eb6cf64-33a3-446c-9fea-de89d8f7396e" providerId="ADAL" clId="{1EBF4B80-591E-56B5-9D95-41D1D9A82E2B}" dt="2026-08-05T01:12:34.429" v="29" actId="12385"/>
          <ac:graphicFrameMkLst>
            <pc:docMk/>
            <pc:sldMk cId="3405574693" sldId="2093"/>
            <ac:graphicFrameMk id="7" creationId="{5F8912EE-A7BA-46B9-E874-9833A9A609BE}"/>
          </ac:graphicFrameMkLst>
        </pc:graphicFrameChg>
      </pc:sldChg>
      <pc:sldChg chg="modAnim">
        <pc:chgData name="Dinil Mon Divakaran" userId="2eb6cf64-33a3-446c-9fea-de89d8f7396e" providerId="ADAL" clId="{1EBF4B80-591E-56B5-9D95-41D1D9A82E2B}" dt="2026-08-05T01:15:04.222" v="36"/>
        <pc:sldMkLst>
          <pc:docMk/>
          <pc:sldMk cId="1441945434" sldId="2095"/>
        </pc:sldMkLst>
      </pc:sldChg>
      <pc:sldChg chg="addSp modSp mod modAnim">
        <pc:chgData name="Dinil Mon Divakaran" userId="2eb6cf64-33a3-446c-9fea-de89d8f7396e" providerId="ADAL" clId="{1EBF4B80-591E-56B5-9D95-41D1D9A82E2B}" dt="2026-08-05T06:18:17.659" v="1891"/>
        <pc:sldMkLst>
          <pc:docMk/>
          <pc:sldMk cId="3307439937" sldId="2098"/>
        </pc:sldMkLst>
        <pc:spChg chg="add mod">
          <ac:chgData name="Dinil Mon Divakaran" userId="2eb6cf64-33a3-446c-9fea-de89d8f7396e" providerId="ADAL" clId="{1EBF4B80-591E-56B5-9D95-41D1D9A82E2B}" dt="2026-08-05T06:17:43.037" v="1882" actId="20577"/>
          <ac:spMkLst>
            <pc:docMk/>
            <pc:sldMk cId="3307439937" sldId="2098"/>
            <ac:spMk id="7" creationId="{80D9A6EA-087E-1130-A0A6-F1197ED888FC}"/>
          </ac:spMkLst>
        </pc:spChg>
        <pc:spChg chg="mod">
          <ac:chgData name="Dinil Mon Divakaran" userId="2eb6cf64-33a3-446c-9fea-de89d8f7396e" providerId="ADAL" clId="{1EBF4B80-591E-56B5-9D95-41D1D9A82E2B}" dt="2026-08-05T01:17:27.900" v="190" actId="1076"/>
          <ac:spMkLst>
            <pc:docMk/>
            <pc:sldMk cId="3307439937" sldId="2098"/>
            <ac:spMk id="12" creationId="{8E1E18A2-0E7B-3BE4-3EBB-446298AFE2F6}"/>
          </ac:spMkLst>
        </pc:spChg>
        <pc:spChg chg="mod">
          <ac:chgData name="Dinil Mon Divakaran" userId="2eb6cf64-33a3-446c-9fea-de89d8f7396e" providerId="ADAL" clId="{1EBF4B80-591E-56B5-9D95-41D1D9A82E2B}" dt="2026-08-05T01:17:51.960" v="199" actId="20577"/>
          <ac:spMkLst>
            <pc:docMk/>
            <pc:sldMk cId="3307439937" sldId="2098"/>
            <ac:spMk id="98" creationId="{DD9DF360-D82C-A825-6893-E46E139246EA}"/>
          </ac:spMkLst>
        </pc:spChg>
        <pc:spChg chg="mod">
          <ac:chgData name="Dinil Mon Divakaran" userId="2eb6cf64-33a3-446c-9fea-de89d8f7396e" providerId="ADAL" clId="{1EBF4B80-591E-56B5-9D95-41D1D9A82E2B}" dt="2026-08-05T06:17:57.074" v="1888" actId="20577"/>
          <ac:spMkLst>
            <pc:docMk/>
            <pc:sldMk cId="3307439937" sldId="2098"/>
            <ac:spMk id="105" creationId="{53A07F42-6345-3A2B-DE60-1E795F69BDA1}"/>
          </ac:spMkLst>
        </pc:spChg>
        <pc:spChg chg="mod">
          <ac:chgData name="Dinil Mon Divakaran" userId="2eb6cf64-33a3-446c-9fea-de89d8f7396e" providerId="ADAL" clId="{1EBF4B80-591E-56B5-9D95-41D1D9A82E2B}" dt="2026-08-05T01:17:35.729" v="191" actId="1076"/>
          <ac:spMkLst>
            <pc:docMk/>
            <pc:sldMk cId="3307439937" sldId="2098"/>
            <ac:spMk id="112" creationId="{132DD667-DA1D-F5E3-3BF2-8658F467668E}"/>
          </ac:spMkLst>
        </pc:spChg>
      </pc:sldChg>
      <pc:sldChg chg="del ord">
        <pc:chgData name="Dinil Mon Divakaran" userId="2eb6cf64-33a3-446c-9fea-de89d8f7396e" providerId="ADAL" clId="{1EBF4B80-591E-56B5-9D95-41D1D9A82E2B}" dt="2026-08-05T03:53:19.173" v="1184" actId="2696"/>
        <pc:sldMkLst>
          <pc:docMk/>
          <pc:sldMk cId="2099601069" sldId="2101"/>
        </pc:sldMkLst>
      </pc:sldChg>
      <pc:sldChg chg="modSp mod modAnim">
        <pc:chgData name="Dinil Mon Divakaran" userId="2eb6cf64-33a3-446c-9fea-de89d8f7396e" providerId="ADAL" clId="{1EBF4B80-591E-56B5-9D95-41D1D9A82E2B}" dt="2026-08-05T03:55:56.180" v="1194" actId="692"/>
        <pc:sldMkLst>
          <pc:docMk/>
          <pc:sldMk cId="197902841" sldId="2102"/>
        </pc:sldMkLst>
        <pc:spChg chg="mod">
          <ac:chgData name="Dinil Mon Divakaran" userId="2eb6cf64-33a3-446c-9fea-de89d8f7396e" providerId="ADAL" clId="{1EBF4B80-591E-56B5-9D95-41D1D9A82E2B}" dt="2026-08-05T03:55:50.255" v="1193" actId="692"/>
          <ac:spMkLst>
            <pc:docMk/>
            <pc:sldMk cId="197902841" sldId="2102"/>
            <ac:spMk id="3" creationId="{07995FC7-B3E3-67F6-2C22-19DAE08C35C6}"/>
          </ac:spMkLst>
        </pc:spChg>
        <pc:spChg chg="mod">
          <ac:chgData name="Dinil Mon Divakaran" userId="2eb6cf64-33a3-446c-9fea-de89d8f7396e" providerId="ADAL" clId="{1EBF4B80-591E-56B5-9D95-41D1D9A82E2B}" dt="2026-08-05T03:55:56.180" v="1194" actId="692"/>
          <ac:spMkLst>
            <pc:docMk/>
            <pc:sldMk cId="197902841" sldId="2102"/>
            <ac:spMk id="6" creationId="{A2D71B28-2169-3133-6CBC-2864DF4DABDD}"/>
          </ac:spMkLst>
        </pc:spChg>
        <pc:spChg chg="mod">
          <ac:chgData name="Dinil Mon Divakaran" userId="2eb6cf64-33a3-446c-9fea-de89d8f7396e" providerId="ADAL" clId="{1EBF4B80-591E-56B5-9D95-41D1D9A82E2B}" dt="2026-08-05T03:55:43.124" v="1192" actId="692"/>
          <ac:spMkLst>
            <pc:docMk/>
            <pc:sldMk cId="197902841" sldId="2102"/>
            <ac:spMk id="15" creationId="{22AE1DF8-FE9D-A682-1203-546F20933811}"/>
          </ac:spMkLst>
        </pc:spChg>
        <pc:spChg chg="mod">
          <ac:chgData name="Dinil Mon Divakaran" userId="2eb6cf64-33a3-446c-9fea-de89d8f7396e" providerId="ADAL" clId="{1EBF4B80-591E-56B5-9D95-41D1D9A82E2B}" dt="2026-08-05T01:18:34.716" v="203" actId="1076"/>
          <ac:spMkLst>
            <pc:docMk/>
            <pc:sldMk cId="197902841" sldId="2102"/>
            <ac:spMk id="18" creationId="{E6BB0547-DF82-C5F5-EDF9-60617EFC1F78}"/>
          </ac:spMkLst>
        </pc:spChg>
        <pc:grpChg chg="mod">
          <ac:chgData name="Dinil Mon Divakaran" userId="2eb6cf64-33a3-446c-9fea-de89d8f7396e" providerId="ADAL" clId="{1EBF4B80-591E-56B5-9D95-41D1D9A82E2B}" dt="2026-08-05T01:20:00.638" v="250" actId="14100"/>
          <ac:grpSpMkLst>
            <pc:docMk/>
            <pc:sldMk cId="197902841" sldId="2102"/>
            <ac:grpSpMk id="2" creationId="{594E8FA5-E5DB-4E00-0074-307CB873C22C}"/>
          </ac:grpSpMkLst>
        </pc:grpChg>
        <pc:grpChg chg="mod">
          <ac:chgData name="Dinil Mon Divakaran" userId="2eb6cf64-33a3-446c-9fea-de89d8f7396e" providerId="ADAL" clId="{1EBF4B80-591E-56B5-9D95-41D1D9A82E2B}" dt="2026-08-05T01:20:23.456" v="263" actId="1038"/>
          <ac:grpSpMkLst>
            <pc:docMk/>
            <pc:sldMk cId="197902841" sldId="2102"/>
            <ac:grpSpMk id="5" creationId="{D21A4E2C-BFAF-9CC1-0654-1D73332A8F9A}"/>
          </ac:grpSpMkLst>
        </pc:grpChg>
        <pc:grpChg chg="mod">
          <ac:chgData name="Dinil Mon Divakaran" userId="2eb6cf64-33a3-446c-9fea-de89d8f7396e" providerId="ADAL" clId="{1EBF4B80-591E-56B5-9D95-41D1D9A82E2B}" dt="2026-08-05T01:20:23.456" v="263" actId="1038"/>
          <ac:grpSpMkLst>
            <pc:docMk/>
            <pc:sldMk cId="197902841" sldId="2102"/>
            <ac:grpSpMk id="11" creationId="{24AC2333-F012-BEEA-9D51-547F8EC083D5}"/>
          </ac:grpSpMkLst>
        </pc:grpChg>
        <pc:grpChg chg="mod">
          <ac:chgData name="Dinil Mon Divakaran" userId="2eb6cf64-33a3-446c-9fea-de89d8f7396e" providerId="ADAL" clId="{1EBF4B80-591E-56B5-9D95-41D1D9A82E2B}" dt="2026-08-05T01:19:53.481" v="249" actId="14100"/>
          <ac:grpSpMkLst>
            <pc:docMk/>
            <pc:sldMk cId="197902841" sldId="2102"/>
            <ac:grpSpMk id="14" creationId="{C2F179BF-0AD0-6CDF-9273-FFE0E16DE9F4}"/>
          </ac:grpSpMkLst>
        </pc:grpChg>
      </pc:sldChg>
      <pc:sldChg chg="addSp delSp modSp mod modAnim">
        <pc:chgData name="Dinil Mon Divakaran" userId="2eb6cf64-33a3-446c-9fea-de89d8f7396e" providerId="ADAL" clId="{1EBF4B80-591E-56B5-9D95-41D1D9A82E2B}" dt="2026-08-06T03:35:05.152" v="2159" actId="207"/>
        <pc:sldMkLst>
          <pc:docMk/>
          <pc:sldMk cId="4239164203" sldId="2103"/>
        </pc:sldMkLst>
        <pc:spChg chg="add mod">
          <ac:chgData name="Dinil Mon Divakaran" userId="2eb6cf64-33a3-446c-9fea-de89d8f7396e" providerId="ADAL" clId="{1EBF4B80-591E-56B5-9D95-41D1D9A82E2B}" dt="2026-08-06T03:35:05.152" v="2159" actId="207"/>
          <ac:spMkLst>
            <pc:docMk/>
            <pc:sldMk cId="4239164203" sldId="2103"/>
            <ac:spMk id="3" creationId="{13EBB52B-22D2-745D-1657-0E888CF4DBC4}"/>
          </ac:spMkLst>
        </pc:spChg>
        <pc:spChg chg="add mod">
          <ac:chgData name="Dinil Mon Divakaran" userId="2eb6cf64-33a3-446c-9fea-de89d8f7396e" providerId="ADAL" clId="{1EBF4B80-591E-56B5-9D95-41D1D9A82E2B}" dt="2026-08-05T03:47:33.908" v="1075" actId="20577"/>
          <ac:spMkLst>
            <pc:docMk/>
            <pc:sldMk cId="4239164203" sldId="2103"/>
            <ac:spMk id="5" creationId="{8FBE91C3-57EA-B279-9B8F-7FB5FA6D3EEE}"/>
          </ac:spMkLst>
        </pc:spChg>
        <pc:spChg chg="add mod">
          <ac:chgData name="Dinil Mon Divakaran" userId="2eb6cf64-33a3-446c-9fea-de89d8f7396e" providerId="ADAL" clId="{1EBF4B80-591E-56B5-9D95-41D1D9A82E2B}" dt="2026-08-05T03:52:31.953" v="1182" actId="1076"/>
          <ac:spMkLst>
            <pc:docMk/>
            <pc:sldMk cId="4239164203" sldId="2103"/>
            <ac:spMk id="6" creationId="{C34C9687-6F17-AC1E-26BB-AD67ED1EA91F}"/>
          </ac:spMkLst>
        </pc:spChg>
        <pc:picChg chg="del mod">
          <ac:chgData name="Dinil Mon Divakaran" userId="2eb6cf64-33a3-446c-9fea-de89d8f7396e" providerId="ADAL" clId="{1EBF4B80-591E-56B5-9D95-41D1D9A82E2B}" dt="2026-08-05T03:46:45.529" v="1043" actId="478"/>
          <ac:picMkLst>
            <pc:docMk/>
            <pc:sldMk cId="4239164203" sldId="2103"/>
            <ac:picMk id="2" creationId="{1D34B152-F811-71B7-1090-481B76B70D31}"/>
          </ac:picMkLst>
        </pc:picChg>
        <pc:picChg chg="add mod">
          <ac:chgData name="Dinil Mon Divakaran" userId="2eb6cf64-33a3-446c-9fea-de89d8f7396e" providerId="ADAL" clId="{1EBF4B80-591E-56B5-9D95-41D1D9A82E2B}" dt="2026-08-05T03:52:25.023" v="1181" actId="1076"/>
          <ac:picMkLst>
            <pc:docMk/>
            <pc:sldMk cId="4239164203" sldId="2103"/>
            <ac:picMk id="4" creationId="{3F0D8FA0-5A59-3817-50C9-B5C353AF2AB5}"/>
          </ac:picMkLst>
        </pc:picChg>
      </pc:sldChg>
      <pc:sldChg chg="addSp modSp new del mod">
        <pc:chgData name="Dinil Mon Divakaran" userId="2eb6cf64-33a3-446c-9fea-de89d8f7396e" providerId="ADAL" clId="{1EBF4B80-591E-56B5-9D95-41D1D9A82E2B}" dt="2026-08-05T03:53:18.103" v="1183" actId="2696"/>
        <pc:sldMkLst>
          <pc:docMk/>
          <pc:sldMk cId="1877095718" sldId="2104"/>
        </pc:sldMkLst>
        <pc:spChg chg="add mod">
          <ac:chgData name="Dinil Mon Divakaran" userId="2eb6cf64-33a3-446c-9fea-de89d8f7396e" providerId="ADAL" clId="{1EBF4B80-591E-56B5-9D95-41D1D9A82E2B}" dt="2026-08-05T01:21:03.325" v="296" actId="20577"/>
          <ac:spMkLst>
            <pc:docMk/>
            <pc:sldMk cId="1877095718" sldId="2104"/>
            <ac:spMk id="2" creationId="{E27F888F-FEBE-E04B-8465-EB8EF15D3024}"/>
          </ac:spMkLst>
        </pc:spChg>
      </pc:sldChg>
      <pc:sldChg chg="addSp modSp add mod modAnim">
        <pc:chgData name="Dinil Mon Divakaran" userId="2eb6cf64-33a3-446c-9fea-de89d8f7396e" providerId="ADAL" clId="{1EBF4B80-591E-56B5-9D95-41D1D9A82E2B}" dt="2026-08-05T07:39:11.085" v="2079" actId="12"/>
        <pc:sldMkLst>
          <pc:docMk/>
          <pc:sldMk cId="689585925" sldId="2105"/>
        </pc:sldMkLst>
        <pc:spChg chg="mod">
          <ac:chgData name="Dinil Mon Divakaran" userId="2eb6cf64-33a3-446c-9fea-de89d8f7396e" providerId="ADAL" clId="{1EBF4B80-591E-56B5-9D95-41D1D9A82E2B}" dt="2026-08-05T01:26:03.303" v="322" actId="20577"/>
          <ac:spMkLst>
            <pc:docMk/>
            <pc:sldMk cId="689585925" sldId="2105"/>
            <ac:spMk id="2" creationId="{EC9BCFFC-ED9E-9662-CA5C-2A22423C5E5A}"/>
          </ac:spMkLst>
        </pc:spChg>
        <pc:spChg chg="add mod">
          <ac:chgData name="Dinil Mon Divakaran" userId="2eb6cf64-33a3-446c-9fea-de89d8f7396e" providerId="ADAL" clId="{1EBF4B80-591E-56B5-9D95-41D1D9A82E2B}" dt="2026-08-05T07:39:11.085" v="2079" actId="12"/>
          <ac:spMkLst>
            <pc:docMk/>
            <pc:sldMk cId="689585925" sldId="2105"/>
            <ac:spMk id="3" creationId="{C06647BD-6853-405C-6B9C-0D94797ACD65}"/>
          </ac:spMkLst>
        </pc:spChg>
      </pc:sldChg>
      <pc:sldChg chg="new del">
        <pc:chgData name="Dinil Mon Divakaran" userId="2eb6cf64-33a3-446c-9fea-de89d8f7396e" providerId="ADAL" clId="{1EBF4B80-591E-56B5-9D95-41D1D9A82E2B}" dt="2026-08-05T03:57:16.749" v="1200" actId="680"/>
        <pc:sldMkLst>
          <pc:docMk/>
          <pc:sldMk cId="2577620715" sldId="2106"/>
        </pc:sldMkLst>
      </pc:sldChg>
      <pc:sldChg chg="modSp add mod ord modAnim">
        <pc:chgData name="Dinil Mon Divakaran" userId="2eb6cf64-33a3-446c-9fea-de89d8f7396e" providerId="ADAL" clId="{1EBF4B80-591E-56B5-9D95-41D1D9A82E2B}" dt="2026-08-05T07:22:28.650" v="1999" actId="12"/>
        <pc:sldMkLst>
          <pc:docMk/>
          <pc:sldMk cId="2594448334" sldId="2106"/>
        </pc:sldMkLst>
        <pc:spChg chg="mod">
          <ac:chgData name="Dinil Mon Divakaran" userId="2eb6cf64-33a3-446c-9fea-de89d8f7396e" providerId="ADAL" clId="{1EBF4B80-591E-56B5-9D95-41D1D9A82E2B}" dt="2026-08-05T03:57:27.819" v="1213" actId="20577"/>
          <ac:spMkLst>
            <pc:docMk/>
            <pc:sldMk cId="2594448334" sldId="2106"/>
            <ac:spMk id="2" creationId="{4D3DBF2A-D1F0-CBEA-4658-E6D53D615787}"/>
          </ac:spMkLst>
        </pc:spChg>
        <pc:spChg chg="mod">
          <ac:chgData name="Dinil Mon Divakaran" userId="2eb6cf64-33a3-446c-9fea-de89d8f7396e" providerId="ADAL" clId="{1EBF4B80-591E-56B5-9D95-41D1D9A82E2B}" dt="2026-08-05T07:22:28.650" v="1999" actId="12"/>
          <ac:spMkLst>
            <pc:docMk/>
            <pc:sldMk cId="2594448334" sldId="2106"/>
            <ac:spMk id="3" creationId="{4E6BAE8C-1393-AEFB-F574-80CFB1F5A82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9CB291-B045-0E42-B910-BC58C137725B}" type="doc">
      <dgm:prSet loTypeId="urn:microsoft.com/office/officeart/2005/8/layout/cycle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2CFF20-EA26-9442-B907-55B573385F94}">
      <dgm:prSet phldrT="[Text]"/>
      <dgm:spPr/>
      <dgm:t>
        <a:bodyPr/>
        <a:lstStyle/>
        <a:p>
          <a:r>
            <a:rPr lang="en-US" dirty="0"/>
            <a:t>Encrypted Traffic Identification</a:t>
          </a:r>
        </a:p>
      </dgm:t>
    </dgm:pt>
    <dgm:pt modelId="{9D16E2B0-CB6E-C54B-BB0A-3CEE7C63CA17}" type="parTrans" cxnId="{4AEBB00A-AC02-9345-921A-76CDE06A2783}">
      <dgm:prSet/>
      <dgm:spPr/>
      <dgm:t>
        <a:bodyPr/>
        <a:lstStyle/>
        <a:p>
          <a:endParaRPr lang="en-US"/>
        </a:p>
      </dgm:t>
    </dgm:pt>
    <dgm:pt modelId="{C59E9F56-6543-7548-BE1A-3D830A0FB560}" type="sibTrans" cxnId="{4AEBB00A-AC02-9345-921A-76CDE06A2783}">
      <dgm:prSet/>
      <dgm:spPr>
        <a:ln w="19050">
          <a:solidFill>
            <a:schemeClr val="accent2"/>
          </a:solidFill>
        </a:ln>
      </dgm:spPr>
      <dgm:t>
        <a:bodyPr/>
        <a:lstStyle/>
        <a:p>
          <a:endParaRPr lang="en-US"/>
        </a:p>
      </dgm:t>
    </dgm:pt>
    <dgm:pt modelId="{C43A1A6F-72E0-C546-9F6D-D54E594EF147}">
      <dgm:prSet phldrT="[Text]"/>
      <dgm:spPr/>
      <dgm:t>
        <a:bodyPr/>
        <a:lstStyle/>
        <a:p>
          <a:r>
            <a:rPr lang="en-US" dirty="0"/>
            <a:t>Network Anomaly Detection and Attack Identification </a:t>
          </a:r>
        </a:p>
      </dgm:t>
    </dgm:pt>
    <dgm:pt modelId="{DA6EA55F-2AB1-ED4D-86AF-232C70BA3F80}" type="parTrans" cxnId="{1595DD75-BA09-5442-A6CE-D9162C5A930C}">
      <dgm:prSet/>
      <dgm:spPr/>
      <dgm:t>
        <a:bodyPr/>
        <a:lstStyle/>
        <a:p>
          <a:endParaRPr lang="en-US"/>
        </a:p>
      </dgm:t>
    </dgm:pt>
    <dgm:pt modelId="{3CEA3472-9C29-EB47-88AE-5F02622A3D42}" type="sibTrans" cxnId="{1595DD75-BA09-5442-A6CE-D9162C5A930C}">
      <dgm:prSet/>
      <dgm:spPr>
        <a:ln w="19050">
          <a:solidFill>
            <a:schemeClr val="accent2"/>
          </a:solidFill>
          <a:prstDash val="dash"/>
        </a:ln>
      </dgm:spPr>
      <dgm:t>
        <a:bodyPr/>
        <a:lstStyle/>
        <a:p>
          <a:endParaRPr lang="en-US"/>
        </a:p>
      </dgm:t>
    </dgm:pt>
    <dgm:pt modelId="{0416AD1D-8EC0-BE46-A33A-2C6064EEADFA}">
      <dgm:prSet phldrT="[Text]"/>
      <dgm:spPr>
        <a:ln w="15875">
          <a:solidFill>
            <a:schemeClr val="bg1"/>
          </a:solidFill>
          <a:prstDash val="dashDot"/>
        </a:ln>
      </dgm:spPr>
      <dgm:t>
        <a:bodyPr/>
        <a:lstStyle/>
        <a:p>
          <a:r>
            <a:rPr lang="en-US" dirty="0"/>
            <a:t>And .. Token inference, Tor </a:t>
          </a:r>
          <a:r>
            <a:rPr lang="en-US" dirty="0" err="1"/>
            <a:t>denonymization</a:t>
          </a:r>
          <a:r>
            <a:rPr lang="en-US" dirty="0"/>
            <a:t> attack, in-network defense etc.</a:t>
          </a:r>
        </a:p>
      </dgm:t>
    </dgm:pt>
    <dgm:pt modelId="{FFD3B811-4BA1-BC4B-A676-726213AB1B8E}" type="parTrans" cxnId="{50A0F757-52EF-8E42-BC65-5E3A1D6E12CC}">
      <dgm:prSet/>
      <dgm:spPr/>
      <dgm:t>
        <a:bodyPr/>
        <a:lstStyle/>
        <a:p>
          <a:endParaRPr lang="en-US"/>
        </a:p>
      </dgm:t>
    </dgm:pt>
    <dgm:pt modelId="{82C07B41-BBDA-DC4F-ADED-E52EBE9DE440}" type="sibTrans" cxnId="{50A0F757-52EF-8E42-BC65-5E3A1D6E12CC}">
      <dgm:prSet/>
      <dgm:spPr>
        <a:ln w="19050">
          <a:solidFill>
            <a:schemeClr val="accent2"/>
          </a:solidFill>
          <a:prstDash val="dash"/>
        </a:ln>
      </dgm:spPr>
      <dgm:t>
        <a:bodyPr/>
        <a:lstStyle/>
        <a:p>
          <a:endParaRPr lang="en-US"/>
        </a:p>
      </dgm:t>
    </dgm:pt>
    <dgm:pt modelId="{06520BEF-6C51-704F-879A-98367B7AA714}">
      <dgm:prSet phldrT="[Text]"/>
      <dgm:spPr/>
      <dgm:t>
        <a:bodyPr/>
        <a:lstStyle/>
        <a:p>
          <a:r>
            <a:rPr lang="en-US" dirty="0"/>
            <a:t>Website Fingerprinting</a:t>
          </a:r>
        </a:p>
      </dgm:t>
    </dgm:pt>
    <dgm:pt modelId="{F4D000B7-62F2-E64F-997A-B6FA4A0523D7}" type="parTrans" cxnId="{FE59D308-11BA-8E4C-A7FD-F355430FB9FD}">
      <dgm:prSet/>
      <dgm:spPr/>
      <dgm:t>
        <a:bodyPr/>
        <a:lstStyle/>
        <a:p>
          <a:endParaRPr lang="en-US"/>
        </a:p>
      </dgm:t>
    </dgm:pt>
    <dgm:pt modelId="{251A704D-6928-1B4D-BF25-803F9ECD3D92}" type="sibTrans" cxnId="{FE59D308-11BA-8E4C-A7FD-F355430FB9FD}">
      <dgm:prSet/>
      <dgm:spPr>
        <a:solidFill>
          <a:schemeClr val="tx1"/>
        </a:solidFill>
        <a:ln w="19050">
          <a:solidFill>
            <a:schemeClr val="accent2"/>
          </a:solidFill>
        </a:ln>
      </dgm:spPr>
      <dgm:t>
        <a:bodyPr/>
        <a:lstStyle/>
        <a:p>
          <a:endParaRPr lang="en-US"/>
        </a:p>
      </dgm:t>
    </dgm:pt>
    <dgm:pt modelId="{D22CDFE8-0B18-EE49-8D15-E01A85F94AD5}">
      <dgm:prSet phldrT="[Text]"/>
      <dgm:spPr/>
      <dgm:t>
        <a:bodyPr/>
        <a:lstStyle/>
        <a:p>
          <a:r>
            <a:rPr lang="en-US" dirty="0"/>
            <a:t>IoT Device Identification</a:t>
          </a:r>
        </a:p>
      </dgm:t>
    </dgm:pt>
    <dgm:pt modelId="{84390058-735F-6A47-97CD-10F4902EC2EC}" type="parTrans" cxnId="{2AADABA0-2AAE-0741-81F3-B2D190419B69}">
      <dgm:prSet/>
      <dgm:spPr/>
      <dgm:t>
        <a:bodyPr/>
        <a:lstStyle/>
        <a:p>
          <a:endParaRPr lang="en-US"/>
        </a:p>
      </dgm:t>
    </dgm:pt>
    <dgm:pt modelId="{623227B8-DBCF-FD41-88CB-C6997E6B8615}" type="sibTrans" cxnId="{2AADABA0-2AAE-0741-81F3-B2D190419B69}">
      <dgm:prSet/>
      <dgm:spPr>
        <a:ln w="19050">
          <a:solidFill>
            <a:schemeClr val="accent2"/>
          </a:solidFill>
        </a:ln>
      </dgm:spPr>
      <dgm:t>
        <a:bodyPr/>
        <a:lstStyle/>
        <a:p>
          <a:endParaRPr lang="en-US"/>
        </a:p>
      </dgm:t>
    </dgm:pt>
    <dgm:pt modelId="{B879CA87-186E-2240-AF8B-79BC21646858}" type="pres">
      <dgm:prSet presAssocID="{5F9CB291-B045-0E42-B910-BC58C137725B}" presName="cycle" presStyleCnt="0">
        <dgm:presLayoutVars>
          <dgm:dir/>
          <dgm:resizeHandles val="exact"/>
        </dgm:presLayoutVars>
      </dgm:prSet>
      <dgm:spPr/>
    </dgm:pt>
    <dgm:pt modelId="{0AE34DEB-CC35-9040-B5BB-FD9E188D7981}" type="pres">
      <dgm:prSet presAssocID="{972CFF20-EA26-9442-B907-55B573385F94}" presName="node" presStyleLbl="node1" presStyleIdx="0" presStyleCnt="5">
        <dgm:presLayoutVars>
          <dgm:bulletEnabled val="1"/>
        </dgm:presLayoutVars>
      </dgm:prSet>
      <dgm:spPr/>
    </dgm:pt>
    <dgm:pt modelId="{2AA23E7E-074A-5941-963D-414C591C5557}" type="pres">
      <dgm:prSet presAssocID="{972CFF20-EA26-9442-B907-55B573385F94}" presName="spNode" presStyleCnt="0"/>
      <dgm:spPr/>
    </dgm:pt>
    <dgm:pt modelId="{3C6E2536-66D8-2A49-95A0-94F822C11096}" type="pres">
      <dgm:prSet presAssocID="{C59E9F56-6543-7548-BE1A-3D830A0FB560}" presName="sibTrans" presStyleLbl="sibTrans1D1" presStyleIdx="0" presStyleCnt="5"/>
      <dgm:spPr/>
    </dgm:pt>
    <dgm:pt modelId="{20B7F5D3-5D3B-9846-B897-B456E4A96775}" type="pres">
      <dgm:prSet presAssocID="{C43A1A6F-72E0-C546-9F6D-D54E594EF147}" presName="node" presStyleLbl="node1" presStyleIdx="1" presStyleCnt="5" custScaleX="113017" custRadScaleRad="101036" custRadScaleInc="9029">
        <dgm:presLayoutVars>
          <dgm:bulletEnabled val="1"/>
        </dgm:presLayoutVars>
      </dgm:prSet>
      <dgm:spPr/>
    </dgm:pt>
    <dgm:pt modelId="{E16091F9-6A24-614E-A847-7836C365C74E}" type="pres">
      <dgm:prSet presAssocID="{C43A1A6F-72E0-C546-9F6D-D54E594EF147}" presName="spNode" presStyleCnt="0"/>
      <dgm:spPr/>
    </dgm:pt>
    <dgm:pt modelId="{4E148A4D-A4CC-1A4D-B02C-8283E8849A21}" type="pres">
      <dgm:prSet presAssocID="{3CEA3472-9C29-EB47-88AE-5F02622A3D42}" presName="sibTrans" presStyleLbl="sibTrans1D1" presStyleIdx="1" presStyleCnt="5"/>
      <dgm:spPr/>
    </dgm:pt>
    <dgm:pt modelId="{44C96047-66E8-7C4D-B417-FCC2D3A55D82}" type="pres">
      <dgm:prSet presAssocID="{0416AD1D-8EC0-BE46-A33A-2C6064EEADFA}" presName="node" presStyleLbl="node1" presStyleIdx="2" presStyleCnt="5" custScaleX="125946">
        <dgm:presLayoutVars>
          <dgm:bulletEnabled val="1"/>
        </dgm:presLayoutVars>
      </dgm:prSet>
      <dgm:spPr/>
    </dgm:pt>
    <dgm:pt modelId="{A9717E6A-6758-024B-858F-A74E92C10CEC}" type="pres">
      <dgm:prSet presAssocID="{0416AD1D-8EC0-BE46-A33A-2C6064EEADFA}" presName="spNode" presStyleCnt="0"/>
      <dgm:spPr/>
    </dgm:pt>
    <dgm:pt modelId="{84E45553-A5AC-EC49-9C30-C04CCA616ED6}" type="pres">
      <dgm:prSet presAssocID="{82C07B41-BBDA-DC4F-ADED-E52EBE9DE440}" presName="sibTrans" presStyleLbl="sibTrans1D1" presStyleIdx="2" presStyleCnt="5"/>
      <dgm:spPr/>
    </dgm:pt>
    <dgm:pt modelId="{1C35C74F-8268-854C-B80F-533B9DB3F130}" type="pres">
      <dgm:prSet presAssocID="{06520BEF-6C51-704F-879A-98367B7AA714}" presName="node" presStyleLbl="node1" presStyleIdx="3" presStyleCnt="5" custRadScaleRad="99923" custRadScaleInc="44411">
        <dgm:presLayoutVars>
          <dgm:bulletEnabled val="1"/>
        </dgm:presLayoutVars>
      </dgm:prSet>
      <dgm:spPr/>
    </dgm:pt>
    <dgm:pt modelId="{35179EE9-FFBC-9042-8DDF-D5A1E3AA3016}" type="pres">
      <dgm:prSet presAssocID="{06520BEF-6C51-704F-879A-98367B7AA714}" presName="spNode" presStyleCnt="0"/>
      <dgm:spPr/>
    </dgm:pt>
    <dgm:pt modelId="{F37F8ED6-F1E2-6F48-9E17-58BF3556F355}" type="pres">
      <dgm:prSet presAssocID="{251A704D-6928-1B4D-BF25-803F9ECD3D92}" presName="sibTrans" presStyleLbl="sibTrans1D1" presStyleIdx="3" presStyleCnt="5"/>
      <dgm:spPr/>
    </dgm:pt>
    <dgm:pt modelId="{B12F6873-087D-1D49-BBC9-2910BE55E604}" type="pres">
      <dgm:prSet presAssocID="{D22CDFE8-0B18-EE49-8D15-E01A85F94AD5}" presName="node" presStyleLbl="node1" presStyleIdx="4" presStyleCnt="5">
        <dgm:presLayoutVars>
          <dgm:bulletEnabled val="1"/>
        </dgm:presLayoutVars>
      </dgm:prSet>
      <dgm:spPr/>
    </dgm:pt>
    <dgm:pt modelId="{D8218916-819E-2B4D-B916-14395E56FC0C}" type="pres">
      <dgm:prSet presAssocID="{D22CDFE8-0B18-EE49-8D15-E01A85F94AD5}" presName="spNode" presStyleCnt="0"/>
      <dgm:spPr/>
    </dgm:pt>
    <dgm:pt modelId="{E82C95A7-0BAC-F243-99F4-D586707FC98A}" type="pres">
      <dgm:prSet presAssocID="{623227B8-DBCF-FD41-88CB-C6997E6B8615}" presName="sibTrans" presStyleLbl="sibTrans1D1" presStyleIdx="4" presStyleCnt="5"/>
      <dgm:spPr/>
    </dgm:pt>
  </dgm:ptLst>
  <dgm:cxnLst>
    <dgm:cxn modelId="{FE59D308-11BA-8E4C-A7FD-F355430FB9FD}" srcId="{5F9CB291-B045-0E42-B910-BC58C137725B}" destId="{06520BEF-6C51-704F-879A-98367B7AA714}" srcOrd="3" destOrd="0" parTransId="{F4D000B7-62F2-E64F-997A-B6FA4A0523D7}" sibTransId="{251A704D-6928-1B4D-BF25-803F9ECD3D92}"/>
    <dgm:cxn modelId="{4AEBB00A-AC02-9345-921A-76CDE06A2783}" srcId="{5F9CB291-B045-0E42-B910-BC58C137725B}" destId="{972CFF20-EA26-9442-B907-55B573385F94}" srcOrd="0" destOrd="0" parTransId="{9D16E2B0-CB6E-C54B-BB0A-3CEE7C63CA17}" sibTransId="{C59E9F56-6543-7548-BE1A-3D830A0FB560}"/>
    <dgm:cxn modelId="{34562E24-A621-994B-A2E8-5AA926927351}" type="presOf" srcId="{0416AD1D-8EC0-BE46-A33A-2C6064EEADFA}" destId="{44C96047-66E8-7C4D-B417-FCC2D3A55D82}" srcOrd="0" destOrd="0" presId="urn:microsoft.com/office/officeart/2005/8/layout/cycle6"/>
    <dgm:cxn modelId="{68803D36-138F-E94F-87FA-67D084E69210}" type="presOf" srcId="{06520BEF-6C51-704F-879A-98367B7AA714}" destId="{1C35C74F-8268-854C-B80F-533B9DB3F130}" srcOrd="0" destOrd="0" presId="urn:microsoft.com/office/officeart/2005/8/layout/cycle6"/>
    <dgm:cxn modelId="{345F8946-9258-BC4F-81C3-ACE3A1271929}" type="presOf" srcId="{251A704D-6928-1B4D-BF25-803F9ECD3D92}" destId="{F37F8ED6-F1E2-6F48-9E17-58BF3556F355}" srcOrd="0" destOrd="0" presId="urn:microsoft.com/office/officeart/2005/8/layout/cycle6"/>
    <dgm:cxn modelId="{4AE21657-9249-2949-ACE1-8EA99F2AEF4E}" type="presOf" srcId="{623227B8-DBCF-FD41-88CB-C6997E6B8615}" destId="{E82C95A7-0BAC-F243-99F4-D586707FC98A}" srcOrd="0" destOrd="0" presId="urn:microsoft.com/office/officeart/2005/8/layout/cycle6"/>
    <dgm:cxn modelId="{50A0F757-52EF-8E42-BC65-5E3A1D6E12CC}" srcId="{5F9CB291-B045-0E42-B910-BC58C137725B}" destId="{0416AD1D-8EC0-BE46-A33A-2C6064EEADFA}" srcOrd="2" destOrd="0" parTransId="{FFD3B811-4BA1-BC4B-A676-726213AB1B8E}" sibTransId="{82C07B41-BBDA-DC4F-ADED-E52EBE9DE440}"/>
    <dgm:cxn modelId="{1595DD75-BA09-5442-A6CE-D9162C5A930C}" srcId="{5F9CB291-B045-0E42-B910-BC58C137725B}" destId="{C43A1A6F-72E0-C546-9F6D-D54E594EF147}" srcOrd="1" destOrd="0" parTransId="{DA6EA55F-2AB1-ED4D-86AF-232C70BA3F80}" sibTransId="{3CEA3472-9C29-EB47-88AE-5F02622A3D42}"/>
    <dgm:cxn modelId="{CBB3C082-349E-4748-94D7-22F59F7FD6E9}" type="presOf" srcId="{C59E9F56-6543-7548-BE1A-3D830A0FB560}" destId="{3C6E2536-66D8-2A49-95A0-94F822C11096}" srcOrd="0" destOrd="0" presId="urn:microsoft.com/office/officeart/2005/8/layout/cycle6"/>
    <dgm:cxn modelId="{7225E39F-D270-B546-A165-14C8B7BC81B2}" type="presOf" srcId="{5F9CB291-B045-0E42-B910-BC58C137725B}" destId="{B879CA87-186E-2240-AF8B-79BC21646858}" srcOrd="0" destOrd="0" presId="urn:microsoft.com/office/officeart/2005/8/layout/cycle6"/>
    <dgm:cxn modelId="{2AADABA0-2AAE-0741-81F3-B2D190419B69}" srcId="{5F9CB291-B045-0E42-B910-BC58C137725B}" destId="{D22CDFE8-0B18-EE49-8D15-E01A85F94AD5}" srcOrd="4" destOrd="0" parTransId="{84390058-735F-6A47-97CD-10F4902EC2EC}" sibTransId="{623227B8-DBCF-FD41-88CB-C6997E6B8615}"/>
    <dgm:cxn modelId="{5B0821B7-D880-AB4F-B96F-656771DE41D1}" type="presOf" srcId="{3CEA3472-9C29-EB47-88AE-5F02622A3D42}" destId="{4E148A4D-A4CC-1A4D-B02C-8283E8849A21}" srcOrd="0" destOrd="0" presId="urn:microsoft.com/office/officeart/2005/8/layout/cycle6"/>
    <dgm:cxn modelId="{37D539C9-5BAD-2541-8C1A-2D7B7DF6B711}" type="presOf" srcId="{972CFF20-EA26-9442-B907-55B573385F94}" destId="{0AE34DEB-CC35-9040-B5BB-FD9E188D7981}" srcOrd="0" destOrd="0" presId="urn:microsoft.com/office/officeart/2005/8/layout/cycle6"/>
    <dgm:cxn modelId="{817FF5CA-ED09-6146-BEA6-6BA98F204204}" type="presOf" srcId="{82C07B41-BBDA-DC4F-ADED-E52EBE9DE440}" destId="{84E45553-A5AC-EC49-9C30-C04CCA616ED6}" srcOrd="0" destOrd="0" presId="urn:microsoft.com/office/officeart/2005/8/layout/cycle6"/>
    <dgm:cxn modelId="{29544ED4-856E-6243-A462-FD06615953C2}" type="presOf" srcId="{C43A1A6F-72E0-C546-9F6D-D54E594EF147}" destId="{20B7F5D3-5D3B-9846-B897-B456E4A96775}" srcOrd="0" destOrd="0" presId="urn:microsoft.com/office/officeart/2005/8/layout/cycle6"/>
    <dgm:cxn modelId="{F41C97F1-B9FD-A146-AB6B-F60578CDD3D5}" type="presOf" srcId="{D22CDFE8-0B18-EE49-8D15-E01A85F94AD5}" destId="{B12F6873-087D-1D49-BBC9-2910BE55E604}" srcOrd="0" destOrd="0" presId="urn:microsoft.com/office/officeart/2005/8/layout/cycle6"/>
    <dgm:cxn modelId="{9838B819-60B8-AC4F-917F-42DA7E5C6A9D}" type="presParOf" srcId="{B879CA87-186E-2240-AF8B-79BC21646858}" destId="{0AE34DEB-CC35-9040-B5BB-FD9E188D7981}" srcOrd="0" destOrd="0" presId="urn:microsoft.com/office/officeart/2005/8/layout/cycle6"/>
    <dgm:cxn modelId="{5421A24C-FDC7-2B43-8C22-8861901B67FA}" type="presParOf" srcId="{B879CA87-186E-2240-AF8B-79BC21646858}" destId="{2AA23E7E-074A-5941-963D-414C591C5557}" srcOrd="1" destOrd="0" presId="urn:microsoft.com/office/officeart/2005/8/layout/cycle6"/>
    <dgm:cxn modelId="{28FE3425-F3DD-F34E-8DA7-2777EAA74E11}" type="presParOf" srcId="{B879CA87-186E-2240-AF8B-79BC21646858}" destId="{3C6E2536-66D8-2A49-95A0-94F822C11096}" srcOrd="2" destOrd="0" presId="urn:microsoft.com/office/officeart/2005/8/layout/cycle6"/>
    <dgm:cxn modelId="{74503C22-52E6-1A44-8C61-90B2C24FC295}" type="presParOf" srcId="{B879CA87-186E-2240-AF8B-79BC21646858}" destId="{20B7F5D3-5D3B-9846-B897-B456E4A96775}" srcOrd="3" destOrd="0" presId="urn:microsoft.com/office/officeart/2005/8/layout/cycle6"/>
    <dgm:cxn modelId="{4A23BD54-FD71-5A4A-A919-845A23CC1B1E}" type="presParOf" srcId="{B879CA87-186E-2240-AF8B-79BC21646858}" destId="{E16091F9-6A24-614E-A847-7836C365C74E}" srcOrd="4" destOrd="0" presId="urn:microsoft.com/office/officeart/2005/8/layout/cycle6"/>
    <dgm:cxn modelId="{EB7AE180-BA3E-0D41-9DC4-629889839EC3}" type="presParOf" srcId="{B879CA87-186E-2240-AF8B-79BC21646858}" destId="{4E148A4D-A4CC-1A4D-B02C-8283E8849A21}" srcOrd="5" destOrd="0" presId="urn:microsoft.com/office/officeart/2005/8/layout/cycle6"/>
    <dgm:cxn modelId="{7E6F8641-C4B9-6647-A7BB-CB9E1935368E}" type="presParOf" srcId="{B879CA87-186E-2240-AF8B-79BC21646858}" destId="{44C96047-66E8-7C4D-B417-FCC2D3A55D82}" srcOrd="6" destOrd="0" presId="urn:microsoft.com/office/officeart/2005/8/layout/cycle6"/>
    <dgm:cxn modelId="{4B448632-0E22-6A49-A96E-6E9A6C53504D}" type="presParOf" srcId="{B879CA87-186E-2240-AF8B-79BC21646858}" destId="{A9717E6A-6758-024B-858F-A74E92C10CEC}" srcOrd="7" destOrd="0" presId="urn:microsoft.com/office/officeart/2005/8/layout/cycle6"/>
    <dgm:cxn modelId="{4CAA8C8A-59DB-AC4D-BF77-C6EBCF3A673B}" type="presParOf" srcId="{B879CA87-186E-2240-AF8B-79BC21646858}" destId="{84E45553-A5AC-EC49-9C30-C04CCA616ED6}" srcOrd="8" destOrd="0" presId="urn:microsoft.com/office/officeart/2005/8/layout/cycle6"/>
    <dgm:cxn modelId="{88687873-5007-F445-AB40-339607EB9BA9}" type="presParOf" srcId="{B879CA87-186E-2240-AF8B-79BC21646858}" destId="{1C35C74F-8268-854C-B80F-533B9DB3F130}" srcOrd="9" destOrd="0" presId="urn:microsoft.com/office/officeart/2005/8/layout/cycle6"/>
    <dgm:cxn modelId="{E34F799C-9A10-EF47-8D2C-0AC5F8CA9DAD}" type="presParOf" srcId="{B879CA87-186E-2240-AF8B-79BC21646858}" destId="{35179EE9-FFBC-9042-8DDF-D5A1E3AA3016}" srcOrd="10" destOrd="0" presId="urn:microsoft.com/office/officeart/2005/8/layout/cycle6"/>
    <dgm:cxn modelId="{D274344B-01C1-9449-999E-6522C6A78C22}" type="presParOf" srcId="{B879CA87-186E-2240-AF8B-79BC21646858}" destId="{F37F8ED6-F1E2-6F48-9E17-58BF3556F355}" srcOrd="11" destOrd="0" presId="urn:microsoft.com/office/officeart/2005/8/layout/cycle6"/>
    <dgm:cxn modelId="{99AD7CA0-BFD7-4F4B-8400-85EEF6EA9347}" type="presParOf" srcId="{B879CA87-186E-2240-AF8B-79BC21646858}" destId="{B12F6873-087D-1D49-BBC9-2910BE55E604}" srcOrd="12" destOrd="0" presId="urn:microsoft.com/office/officeart/2005/8/layout/cycle6"/>
    <dgm:cxn modelId="{4D6E31C4-F1BE-8343-B881-8A2101EABD93}" type="presParOf" srcId="{B879CA87-186E-2240-AF8B-79BC21646858}" destId="{D8218916-819E-2B4D-B916-14395E56FC0C}" srcOrd="13" destOrd="0" presId="urn:microsoft.com/office/officeart/2005/8/layout/cycle6"/>
    <dgm:cxn modelId="{BF3037AF-B3A5-0A44-9CB2-027E70BBADB7}" type="presParOf" srcId="{B879CA87-186E-2240-AF8B-79BC21646858}" destId="{E82C95A7-0BAC-F243-99F4-D586707FC98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34DEB-CC35-9040-B5BB-FD9E188D7981}">
      <dsp:nvSpPr>
        <dsp:cNvPr id="0" name=""/>
        <dsp:cNvSpPr/>
      </dsp:nvSpPr>
      <dsp:spPr>
        <a:xfrm>
          <a:off x="3116082" y="3160"/>
          <a:ext cx="1779984" cy="11569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Encrypted Traffic Identification</a:t>
          </a:r>
        </a:p>
      </dsp:txBody>
      <dsp:txXfrm>
        <a:off x="3172562" y="59640"/>
        <a:ext cx="1667024" cy="1044029"/>
      </dsp:txXfrm>
    </dsp:sp>
    <dsp:sp modelId="{3C6E2536-66D8-2A49-95A0-94F822C11096}">
      <dsp:nvSpPr>
        <dsp:cNvPr id="0" name=""/>
        <dsp:cNvSpPr/>
      </dsp:nvSpPr>
      <dsp:spPr>
        <a:xfrm>
          <a:off x="1733603" y="596988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175773" y="168319"/>
              </a:moveTo>
              <a:arcTo wR="2310126" hR="2310126" stAng="17520416" swAng="2126898"/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B7F5D3-5D3B-9846-B897-B456E4A96775}">
      <dsp:nvSpPr>
        <dsp:cNvPr id="0" name=""/>
        <dsp:cNvSpPr/>
      </dsp:nvSpPr>
      <dsp:spPr>
        <a:xfrm>
          <a:off x="5245739" y="1676473"/>
          <a:ext cx="2011684" cy="11569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Network Anomaly Detection and Attack Identification </a:t>
          </a:r>
        </a:p>
      </dsp:txBody>
      <dsp:txXfrm>
        <a:off x="5302219" y="1732953"/>
        <a:ext cx="1898724" cy="1044029"/>
      </dsp:txXfrm>
    </dsp:sp>
    <dsp:sp modelId="{4E148A4D-A4CC-1A4D-B02C-8283E8849A21}">
      <dsp:nvSpPr>
        <dsp:cNvPr id="0" name=""/>
        <dsp:cNvSpPr/>
      </dsp:nvSpPr>
      <dsp:spPr>
        <a:xfrm>
          <a:off x="1719281" y="547669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20229" y="2299912"/>
              </a:moveTo>
              <a:arcTo wR="2310126" hR="2310126" stAng="21584800" swAng="2093080"/>
            </a:path>
          </a:pathLst>
        </a:custGeom>
        <a:noFill/>
        <a:ln w="1905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96047-66E8-7C4D-B417-FCC2D3A55D82}">
      <dsp:nvSpPr>
        <dsp:cNvPr id="0" name=""/>
        <dsp:cNvSpPr/>
      </dsp:nvSpPr>
      <dsp:spPr>
        <a:xfrm>
          <a:off x="4243023" y="4182218"/>
          <a:ext cx="2241819" cy="11569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bg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And .. Token inference, Tor </a:t>
          </a:r>
          <a:r>
            <a:rPr lang="en-US" sz="1600" kern="1200" dirty="0" err="1"/>
            <a:t>denonymization</a:t>
          </a:r>
          <a:r>
            <a:rPr lang="en-US" sz="1600" kern="1200" dirty="0"/>
            <a:t> attack, in-network defense etc.</a:t>
          </a:r>
        </a:p>
      </dsp:txBody>
      <dsp:txXfrm>
        <a:off x="4299503" y="4238698"/>
        <a:ext cx="2128859" cy="1044029"/>
      </dsp:txXfrm>
    </dsp:sp>
    <dsp:sp modelId="{84E45553-A5AC-EC49-9C30-C04CCA616ED6}">
      <dsp:nvSpPr>
        <dsp:cNvPr id="0" name=""/>
        <dsp:cNvSpPr/>
      </dsp:nvSpPr>
      <dsp:spPr>
        <a:xfrm>
          <a:off x="1699937" y="581248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532613" y="4609513"/>
              </a:moveTo>
              <a:arcTo wR="2310126" hR="2310126" stAng="5068397" swAng="1548528"/>
            </a:path>
          </a:pathLst>
        </a:custGeom>
        <a:noFill/>
        <a:ln w="19050" cap="flat" cmpd="sng" algn="ctr">
          <a:solidFill>
            <a:schemeClr val="accent2"/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5C74F-8268-854C-B80F-533B9DB3F130}">
      <dsp:nvSpPr>
        <dsp:cNvPr id="0" name=""/>
        <dsp:cNvSpPr/>
      </dsp:nvSpPr>
      <dsp:spPr>
        <a:xfrm>
          <a:off x="1437273" y="3897606"/>
          <a:ext cx="1779984" cy="11569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Website Fingerprinting</a:t>
          </a:r>
        </a:p>
      </dsp:txBody>
      <dsp:txXfrm>
        <a:off x="1493753" y="3954086"/>
        <a:ext cx="1667024" cy="1044029"/>
      </dsp:txXfrm>
    </dsp:sp>
    <dsp:sp modelId="{F37F8ED6-F1E2-6F48-9E17-58BF3556F355}">
      <dsp:nvSpPr>
        <dsp:cNvPr id="0" name=""/>
        <dsp:cNvSpPr/>
      </dsp:nvSpPr>
      <dsp:spPr>
        <a:xfrm>
          <a:off x="1696159" y="578014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27168" y="3309110"/>
              </a:moveTo>
              <a:arcTo wR="2310126" hR="2310126" stAng="9262660" swAng="1716160"/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2F6873-087D-1D49-BBC9-2910BE55E604}">
      <dsp:nvSpPr>
        <dsp:cNvPr id="0" name=""/>
        <dsp:cNvSpPr/>
      </dsp:nvSpPr>
      <dsp:spPr>
        <a:xfrm>
          <a:off x="919022" y="1599418"/>
          <a:ext cx="1779984" cy="11569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IoT Device Identification</a:t>
          </a:r>
        </a:p>
      </dsp:txBody>
      <dsp:txXfrm>
        <a:off x="975502" y="1655898"/>
        <a:ext cx="1667024" cy="1044029"/>
      </dsp:txXfrm>
    </dsp:sp>
    <dsp:sp modelId="{E82C95A7-0BAC-F243-99F4-D586707FC98A}">
      <dsp:nvSpPr>
        <dsp:cNvPr id="0" name=""/>
        <dsp:cNvSpPr/>
      </dsp:nvSpPr>
      <dsp:spPr>
        <a:xfrm>
          <a:off x="1695948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02763" y="1006803"/>
              </a:moveTo>
              <a:arcTo wR="2310126" hR="2310126" stAng="12860714" swAng="1959991"/>
            </a:path>
          </a:pathLst>
        </a:cu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9A9CA-E27D-794A-B165-74940EBD1C62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2D86E-D5A6-B944-BE70-970E6E27E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0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4B4660D-8B73-E275-C92D-CD6AD9B12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85587D76-9152-0588-AA63-6486DD98A8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A6EDFAF-AB1F-0103-C83C-CA4C35F5B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734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8251D2-2511-4289-9D0A-4DD21654B9DD}"/>
              </a:ext>
            </a:extLst>
          </p:cNvPr>
          <p:cNvSpPr/>
          <p:nvPr userDrawn="1"/>
        </p:nvSpPr>
        <p:spPr>
          <a:xfrm>
            <a:off x="-21571" y="-35558"/>
            <a:ext cx="4772216" cy="69291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25171BD9-438B-C340-4B6F-52ACC82991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50646" y="0"/>
            <a:ext cx="7441353" cy="6929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0" tIns="0" rIns="0" bIns="9000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 b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 Click icon to insert image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1A3F8-330C-CA87-F88F-8DEE4648AB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8820" y="190220"/>
            <a:ext cx="2513322" cy="1175211"/>
          </a:xfrm>
          <a:prstGeom prst="rect">
            <a:avLst/>
          </a:prstGeom>
        </p:spPr>
      </p:pic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D1976F4-F620-4E3B-7930-BD424D122A6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4569" y="5682895"/>
            <a:ext cx="3434439" cy="984885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Name of presenter </a:t>
            </a:r>
            <a:r>
              <a:rPr lang="en-US" sz="1600" b="0">
                <a:solidFill>
                  <a:schemeClr val="bg1"/>
                </a:solidFill>
                <a:latin typeface="Open Sans 2"/>
                <a:ea typeface="Open Sans 2"/>
                <a:cs typeface="Open Sans 2"/>
                <a:sym typeface="Open Sans 2"/>
              </a:rPr>
              <a:t>Designation(s)/Department(s)      Date                     (Security/Sensitivity) Classification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AF469-9503-0765-4F71-CA4E54734D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569" y="1793942"/>
            <a:ext cx="4059936" cy="229780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733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Title: First Line,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Second Line,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Open Sans Bold,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36pt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D21143B-9DB6-0751-9642-862106981A53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5416" y="4237561"/>
            <a:ext cx="4059767" cy="738664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GB"/>
              <a:t>Sub-title: Open Sans, regular, 24pt, left align</a:t>
            </a:r>
          </a:p>
        </p:txBody>
      </p:sp>
    </p:spTree>
    <p:extLst>
      <p:ext uri="{BB962C8B-B14F-4D97-AF65-F5344CB8AC3E}">
        <p14:creationId xmlns:p14="http://schemas.microsoft.com/office/powerpoint/2010/main" val="1081256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0630C6-D23D-9BE4-D43A-326A7E20E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30" r="27030"/>
          <a:stretch/>
        </p:blipFill>
        <p:spPr>
          <a:xfrm>
            <a:off x="4800094" y="-35562"/>
            <a:ext cx="7404348" cy="69291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8251D2-2511-4289-9D0A-4DD21654B9DD}"/>
              </a:ext>
            </a:extLst>
          </p:cNvPr>
          <p:cNvSpPr/>
          <p:nvPr userDrawn="1"/>
        </p:nvSpPr>
        <p:spPr>
          <a:xfrm>
            <a:off x="-21571" y="-35558"/>
            <a:ext cx="4886179" cy="69291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1A28F6F0-B913-738A-1CAE-8456CE5DA567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4569" y="5682895"/>
            <a:ext cx="3434439" cy="984885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Name of presenter </a:t>
            </a:r>
            <a:r>
              <a:rPr lang="en-US" sz="1600" b="0">
                <a:solidFill>
                  <a:schemeClr val="bg1"/>
                </a:solidFill>
                <a:latin typeface="Open Sans 2"/>
                <a:ea typeface="Open Sans 2"/>
                <a:cs typeface="Open Sans 2"/>
                <a:sym typeface="Open Sans 2"/>
              </a:rPr>
              <a:t>Designation(s)/Department(s)      Date                     (Security/Sensitivity) Classification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3921CC-F71F-63BA-8439-120978E674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569" y="1793942"/>
            <a:ext cx="4059936" cy="229780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733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Title: First Line,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Second Line,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Open Sans Bold,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36pt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7292926-E73D-10F3-4E96-7464E510FDE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5416" y="4237561"/>
            <a:ext cx="4059767" cy="738664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GB"/>
              <a:t>Sub-title: Open Sans, regular, 24pt, left align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9AAFE9-3D97-7C6A-2607-4CF11AD92C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820" y="190220"/>
            <a:ext cx="2513322" cy="11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1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aragrap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8F208A4-2027-EB03-FE12-CA123B46CAA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8335" y="1203452"/>
            <a:ext cx="10079999" cy="480000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200"/>
              </a:spcBef>
              <a:buNone/>
              <a:defRPr lang="en-SG" sz="2000" b="0" i="0" smtClean="0">
                <a:effectLst/>
              </a:defRPr>
            </a:lvl1pPr>
          </a:lstStyle>
          <a:p>
            <a:r>
              <a:rPr lang="en-SG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Paragraph: Open Sans, regular 20pt, left align, maximum 170 words</a:t>
            </a:r>
            <a:endParaRPr lang="en-SG" b="0" i="0" dirty="0">
              <a:solidFill>
                <a:srgbClr val="424D61"/>
              </a:solidFill>
              <a:effectLst/>
              <a:latin typeface="Helvetica" pitchFamily="2" charset="0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0D2D4E9-4EF5-3F09-B66A-05A31EC77F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 dirty="0"/>
              <a:t>Content 1 – Paragraph: Open Sans, bold 28pt, left align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46CD71-09A2-2F9E-31DB-C6E2844B4E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5D1E752A-6C6B-E967-3218-57F6D37E49FB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3E8E0B4-23A5-14AA-B5CE-A8D2917A6C6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8BDEB36-659E-42FC-4B39-5388CA288EC0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</p:spTree>
    <p:extLst>
      <p:ext uri="{BB962C8B-B14F-4D97-AF65-F5344CB8AC3E}">
        <p14:creationId xmlns:p14="http://schemas.microsoft.com/office/powerpoint/2010/main" val="120887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: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0D2D4E9-4EF5-3F09-B66A-05A31EC77F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28332" y="339452"/>
            <a:ext cx="10410824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/>
              <a:t>Content 4 – Table: Open Sans, bold 28pt, left align</a:t>
            </a:r>
            <a:endParaRPr lang="en-US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EF8C913A-669C-E8AF-071E-B2DFD36EF991}"/>
              </a:ext>
            </a:extLst>
          </p:cNvPr>
          <p:cNvSpPr>
            <a:spLocks noGrp="1"/>
          </p:cNvSpPr>
          <p:nvPr>
            <p:ph type="tbl" sz="quarter" idx="66"/>
          </p:nvPr>
        </p:nvSpPr>
        <p:spPr>
          <a:xfrm>
            <a:off x="628332" y="1403398"/>
            <a:ext cx="7615780" cy="430606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229191F7-BBA8-7E5D-7125-866E5AAC168B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48EFF41-5009-D2BE-2EB6-3E811EB7B13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53FB02F-62DC-3AE8-9BC7-64430F5F71A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1E709B-147B-B875-5B47-BD1024AC56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9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: 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E22C5E3-7B3C-57D5-17CC-6B9183211A8A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29336" y="336000"/>
            <a:ext cx="10914963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/>
              <a:t>Content 6 – Empty: Open Sans, bold 28pt, left align</a:t>
            </a: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162CABB7-54C7-824C-E165-1D2486DBBC5C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49534EE1-3333-96D7-8107-389641F38A5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9855949-E09D-EFBD-550A-46D66B0B87A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D69B32-55CC-7E31-2C75-3650BC1CD6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11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1">
    <p:bg>
      <p:bgPr>
        <a:solidFill>
          <a:schemeClr val="accent1">
            <a:alpha val="9933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CA29B7C6-2DA4-771D-45EF-3C3C4F96CB0A}"/>
              </a:ext>
            </a:extLst>
          </p:cNvPr>
          <p:cNvSpPr txBox="1">
            <a:spLocks/>
          </p:cNvSpPr>
          <p:nvPr/>
        </p:nvSpPr>
        <p:spPr>
          <a:xfrm>
            <a:off x="5611529" y="4277250"/>
            <a:ext cx="1049313" cy="200969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1600">
                <a:solidFill>
                  <a:schemeClr val="bg1"/>
                </a:solidFill>
              </a:rPr>
              <a:t>ASTARSG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99E0CB-DA31-FD94-95B4-85B4779E6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99" y="4277278"/>
            <a:ext cx="265300" cy="265300"/>
          </a:xfrm>
          <a:prstGeom prst="rect">
            <a:avLst/>
          </a:prstGeom>
        </p:spPr>
      </p:pic>
      <p:pic>
        <p:nvPicPr>
          <p:cNvPr id="11" name="Picture 10" descr="A logo of a camera&#10;&#10;Description automatically generated">
            <a:extLst>
              <a:ext uri="{FF2B5EF4-FFF2-40B4-BE49-F238E27FC236}">
                <a16:creationId xmlns:a16="http://schemas.microsoft.com/office/drawing/2014/main" id="{4FE12FFE-DAAC-8E0B-F51B-3A77D1B6E2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529" y="4277250"/>
            <a:ext cx="265300" cy="265300"/>
          </a:xfrm>
          <a:prstGeom prst="rect">
            <a:avLst/>
          </a:prstGeom>
        </p:spPr>
      </p:pic>
      <p:pic>
        <p:nvPicPr>
          <p:cNvPr id="13" name="Picture 12" descr="A black letter f in a white circle&#10;&#10;Description automatically generated">
            <a:extLst>
              <a:ext uri="{FF2B5EF4-FFF2-40B4-BE49-F238E27FC236}">
                <a16:creationId xmlns:a16="http://schemas.microsoft.com/office/drawing/2014/main" id="{5945733C-AE25-18B5-3C60-67968B0208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13" y="4262800"/>
            <a:ext cx="274746" cy="2747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89225C-43EB-DD93-9C3D-A267E53B0E9D}"/>
              </a:ext>
            </a:extLst>
          </p:cNvPr>
          <p:cNvCxnSpPr>
            <a:cxnSpLocks/>
          </p:cNvCxnSpPr>
          <p:nvPr userDrawn="1"/>
        </p:nvCxnSpPr>
        <p:spPr>
          <a:xfrm>
            <a:off x="3027746" y="3576051"/>
            <a:ext cx="626552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7BA1E512-B882-8F3C-E3E5-3BB2FBA96DB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80002" y="3766677"/>
            <a:ext cx="10631993" cy="25613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lnSpc>
                <a:spcPct val="110000"/>
              </a:lnSpc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algn="ctr"/>
            <a:r>
              <a:rPr lang="en-GB"/>
              <a:t>For more information, visit </a:t>
            </a:r>
            <a:r>
              <a:rPr lang="en-GB" err="1"/>
              <a:t>www.a-star.edu.sg</a:t>
            </a:r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BD06E4F-B809-9935-5E6C-F7313C197B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578888" y="810127"/>
            <a:ext cx="3163240" cy="14791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4C358C-6897-38A3-78AE-B18BD3AA1050}"/>
              </a:ext>
            </a:extLst>
          </p:cNvPr>
          <p:cNvSpPr txBox="1"/>
          <p:nvPr userDrawn="1"/>
        </p:nvSpPr>
        <p:spPr>
          <a:xfrm>
            <a:off x="3027746" y="2628781"/>
            <a:ext cx="62655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>
                <a:solidFill>
                  <a:schemeClr val="bg1"/>
                </a:solidFill>
                <a:latin typeface="+mj-lt"/>
              </a:rPr>
              <a:t>THANK YOU</a:t>
            </a:r>
            <a:endParaRPr lang="en-SG" sz="4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Text Placeholder 11">
            <a:extLst>
              <a:ext uri="{FF2B5EF4-FFF2-40B4-BE49-F238E27FC236}">
                <a16:creationId xmlns:a16="http://schemas.microsoft.com/office/drawing/2014/main" id="{C71BE481-CA1B-FC23-ECF2-CBCDED77AD47}"/>
              </a:ext>
            </a:extLst>
          </p:cNvPr>
          <p:cNvSpPr txBox="1">
            <a:spLocks/>
          </p:cNvSpPr>
          <p:nvPr userDrawn="1"/>
        </p:nvSpPr>
        <p:spPr>
          <a:xfrm>
            <a:off x="7270499" y="4276761"/>
            <a:ext cx="1282024" cy="200969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1600" b="0" i="0">
                <a:solidFill>
                  <a:schemeClr val="bg1"/>
                </a:solidFill>
                <a:effectLst/>
              </a:rPr>
              <a:t>ASTAR-SG</a:t>
            </a:r>
            <a:endParaRPr lang="en-SG" sz="1600">
              <a:solidFill>
                <a:schemeClr val="bg1"/>
              </a:solidFill>
            </a:endParaRPr>
          </a:p>
        </p:txBody>
      </p:sp>
      <p:pic>
        <p:nvPicPr>
          <p:cNvPr id="25" name="Picture 24" descr="A black arrow on a white background&#10;&#10;Description automatically generated">
            <a:extLst>
              <a:ext uri="{FF2B5EF4-FFF2-40B4-BE49-F238E27FC236}">
                <a16:creationId xmlns:a16="http://schemas.microsoft.com/office/drawing/2014/main" id="{AEB72C5C-347A-0DDF-D7EC-0053639B72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57632" y="4274114"/>
            <a:ext cx="373280" cy="263432"/>
          </a:xfrm>
          <a:prstGeom prst="rect">
            <a:avLst/>
          </a:prstGeom>
        </p:spPr>
      </p:pic>
      <p:pic>
        <p:nvPicPr>
          <p:cNvPr id="27" name="Picture 26" descr="A white logo on a black background&#10;&#10;Description automatically generated">
            <a:extLst>
              <a:ext uri="{FF2B5EF4-FFF2-40B4-BE49-F238E27FC236}">
                <a16:creationId xmlns:a16="http://schemas.microsoft.com/office/drawing/2014/main" id="{75E00C39-51BA-F66A-99FE-B97D3D29821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6502" y="4281406"/>
            <a:ext cx="223400" cy="256140"/>
          </a:xfrm>
          <a:prstGeom prst="rect">
            <a:avLst/>
          </a:prstGeom>
        </p:spPr>
      </p:pic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53E0851F-2360-4796-0982-89E4595D2B46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14313E2-0A38-3DDA-A877-E6853D7D76C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992246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789286" y="1395162"/>
            <a:ext cx="10915490" cy="468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12760" lvl="0" indent="-385242" algn="l">
              <a:lnSpc>
                <a:spcPct val="120000"/>
              </a:lnSpc>
              <a:spcBef>
                <a:spcPts val="361"/>
              </a:spcBef>
              <a:spcAft>
                <a:spcPts val="0"/>
              </a:spcAft>
              <a:buClr>
                <a:srgbClr val="003399"/>
              </a:buClr>
              <a:buSzPts val="3120"/>
              <a:buFont typeface="Arial"/>
              <a:buChar char="•"/>
              <a:defRPr/>
            </a:lvl1pPr>
            <a:lvl2pPr marL="825520" lvl="1" indent="-309570" algn="l">
              <a:lnSpc>
                <a:spcPct val="120000"/>
              </a:lnSpc>
              <a:spcBef>
                <a:spcPts val="361"/>
              </a:spcBef>
              <a:spcAft>
                <a:spcPts val="0"/>
              </a:spcAft>
              <a:buClr>
                <a:srgbClr val="003399"/>
              </a:buClr>
              <a:buSzPts val="1800"/>
              <a:buChar char="♦"/>
              <a:defRPr/>
            </a:lvl2pPr>
            <a:lvl3pPr marL="1238280" lvl="2" indent="-282052" algn="l">
              <a:lnSpc>
                <a:spcPct val="120000"/>
              </a:lnSpc>
              <a:spcBef>
                <a:spcPts val="271"/>
              </a:spcBef>
              <a:spcAft>
                <a:spcPts val="0"/>
              </a:spcAft>
              <a:buClr>
                <a:srgbClr val="003399"/>
              </a:buClr>
              <a:buSzPts val="1320"/>
              <a:buChar char="⮚"/>
              <a:defRPr/>
            </a:lvl3pPr>
            <a:lvl4pPr marL="1651041" lvl="3" indent="-206380" algn="l">
              <a:spcBef>
                <a:spcPts val="325"/>
              </a:spcBef>
              <a:spcAft>
                <a:spcPts val="0"/>
              </a:spcAft>
              <a:buSzPts val="1400"/>
              <a:buNone/>
              <a:defRPr/>
            </a:lvl4pPr>
            <a:lvl5pPr marL="2063801" lvl="4" indent="-309570" algn="l">
              <a:spcBef>
                <a:spcPts val="325"/>
              </a:spcBef>
              <a:spcAft>
                <a:spcPts val="0"/>
              </a:spcAft>
              <a:buClr>
                <a:srgbClr val="003399"/>
              </a:buClr>
              <a:buSzPts val="1800"/>
              <a:buChar char="o"/>
              <a:defRPr/>
            </a:lvl5pPr>
            <a:lvl6pPr marL="2476561" lvl="5" indent="-309570" algn="l">
              <a:spcBef>
                <a:spcPts val="325"/>
              </a:spcBef>
              <a:spcAft>
                <a:spcPts val="0"/>
              </a:spcAft>
              <a:buClr>
                <a:srgbClr val="003399"/>
              </a:buClr>
              <a:buSzPts val="1800"/>
              <a:buChar char="o"/>
              <a:defRPr/>
            </a:lvl6pPr>
            <a:lvl7pPr marL="2889321" lvl="6" indent="-309570" algn="l">
              <a:spcBef>
                <a:spcPts val="325"/>
              </a:spcBef>
              <a:spcAft>
                <a:spcPts val="0"/>
              </a:spcAft>
              <a:buClr>
                <a:srgbClr val="003399"/>
              </a:buClr>
              <a:buSzPts val="1800"/>
              <a:buChar char="o"/>
              <a:defRPr/>
            </a:lvl7pPr>
            <a:lvl8pPr marL="3302081" lvl="7" indent="-309570" algn="l">
              <a:spcBef>
                <a:spcPts val="325"/>
              </a:spcBef>
              <a:spcAft>
                <a:spcPts val="0"/>
              </a:spcAft>
              <a:buClr>
                <a:srgbClr val="003399"/>
              </a:buClr>
              <a:buSzPts val="1800"/>
              <a:buChar char="o"/>
              <a:defRPr/>
            </a:lvl8pPr>
            <a:lvl9pPr marL="3714841" lvl="8" indent="-309570" algn="l">
              <a:spcBef>
                <a:spcPts val="325"/>
              </a:spcBef>
              <a:spcAft>
                <a:spcPts val="0"/>
              </a:spcAft>
              <a:buClr>
                <a:srgbClr val="003399"/>
              </a:buClr>
              <a:buSzPts val="1800"/>
              <a:buChar char="o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697775" y="333943"/>
            <a:ext cx="8691686" cy="619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dt" idx="10"/>
          </p:nvPr>
        </p:nvSpPr>
        <p:spPr>
          <a:xfrm>
            <a:off x="733999" y="6333438"/>
            <a:ext cx="25413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50" tIns="50475" rIns="100950" bIns="50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ftr" idx="11"/>
          </p:nvPr>
        </p:nvSpPr>
        <p:spPr>
          <a:xfrm>
            <a:off x="4209528" y="6333438"/>
            <a:ext cx="38606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50" tIns="50475" rIns="100950" bIns="504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ldNum" idx="12"/>
          </p:nvPr>
        </p:nvSpPr>
        <p:spPr>
          <a:xfrm>
            <a:off x="9280790" y="5974414"/>
            <a:ext cx="253944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950" tIns="50475" rIns="100950" bIns="504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"/>
              <a:buNone/>
              <a:defRPr sz="1444" b="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23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6796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1673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1176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978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0630C6-D23D-9BE4-D43A-326A7E20E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30" r="27030"/>
          <a:stretch/>
        </p:blipFill>
        <p:spPr>
          <a:xfrm>
            <a:off x="4800094" y="-35562"/>
            <a:ext cx="7404348" cy="69291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8251D2-2511-4289-9D0A-4DD21654B9DD}"/>
              </a:ext>
            </a:extLst>
          </p:cNvPr>
          <p:cNvSpPr/>
          <p:nvPr userDrawn="1"/>
        </p:nvSpPr>
        <p:spPr>
          <a:xfrm>
            <a:off x="-21571" y="-35558"/>
            <a:ext cx="4886179" cy="69291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1A28F6F0-B913-738A-1CAE-8456CE5DA567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4569" y="5682895"/>
            <a:ext cx="3434439" cy="984885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Name of presenter </a:t>
            </a:r>
            <a:r>
              <a:rPr lang="en-US" sz="1600" b="0">
                <a:solidFill>
                  <a:schemeClr val="bg1"/>
                </a:solidFill>
                <a:latin typeface="Open Sans 2"/>
                <a:ea typeface="Open Sans 2"/>
                <a:cs typeface="Open Sans 2"/>
                <a:sym typeface="Open Sans 2"/>
              </a:rPr>
              <a:t>Designation(s)/Department(s)      Date                     (Security/Sensitivity) Classification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3921CC-F71F-63BA-8439-120978E674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569" y="1793942"/>
            <a:ext cx="4059936" cy="229780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733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Title: First Line,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Second Line,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Open Sans Bold,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36pt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7292926-E73D-10F3-4E96-7464E510FDE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5416" y="4237561"/>
            <a:ext cx="4059767" cy="738664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GB"/>
              <a:t>Sub-title: Open Sans, regular, 24pt, left align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9AAFE9-3D97-7C6A-2607-4CF11AD92C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8820" y="190220"/>
            <a:ext cx="2513322" cy="11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89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5365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07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2377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487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6478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0759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892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aragrap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8F208A4-2027-EB03-FE12-CA123B46CAA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8335" y="1203452"/>
            <a:ext cx="10079999" cy="480000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200"/>
              </a:spcBef>
              <a:buNone/>
              <a:defRPr lang="en-SG" sz="2000" b="0" i="0" smtClean="0">
                <a:effectLst/>
              </a:defRPr>
            </a:lvl1pPr>
          </a:lstStyle>
          <a:p>
            <a:r>
              <a:rPr lang="en-SG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Paragraph: Open Sans, regular 20pt, left align, maximum 170 words</a:t>
            </a:r>
            <a:endParaRPr lang="en-SG" b="0" i="0">
              <a:solidFill>
                <a:srgbClr val="424D61"/>
              </a:solidFill>
              <a:effectLst/>
              <a:latin typeface="Helvetica" pitchFamily="2" charset="0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0D2D4E9-4EF5-3F09-B66A-05A31EC77F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/>
              <a:t>Content 1 – Paragraph: Open Sans, bold 28pt, left align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46CD71-09A2-2F9E-31DB-C6E2844B4E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5D1E752A-6C6B-E967-3218-57F6D37E49FB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3E8E0B4-23A5-14AA-B5CE-A8D2917A6C6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8BDEB36-659E-42FC-4B39-5388CA288EC0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</p:spTree>
    <p:extLst>
      <p:ext uri="{BB962C8B-B14F-4D97-AF65-F5344CB8AC3E}">
        <p14:creationId xmlns:p14="http://schemas.microsoft.com/office/powerpoint/2010/main" val="3298516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: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0D2D4E9-4EF5-3F09-B66A-05A31EC77F2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28332" y="339452"/>
            <a:ext cx="10410824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/>
              <a:t>Content 4 – Table: Open Sans, bold 28pt, left align</a:t>
            </a:r>
            <a:endParaRPr lang="en-US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EF8C913A-669C-E8AF-071E-B2DFD36EF991}"/>
              </a:ext>
            </a:extLst>
          </p:cNvPr>
          <p:cNvSpPr>
            <a:spLocks noGrp="1"/>
          </p:cNvSpPr>
          <p:nvPr>
            <p:ph type="tbl" sz="quarter" idx="66"/>
          </p:nvPr>
        </p:nvSpPr>
        <p:spPr>
          <a:xfrm>
            <a:off x="628332" y="1403398"/>
            <a:ext cx="7615780" cy="430606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229191F7-BBA8-7E5D-7125-866E5AAC168B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48EFF41-5009-D2BE-2EB6-3E811EB7B13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53FB02F-62DC-3AE8-9BC7-64430F5F71A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1E709B-147B-B875-5B47-BD1024AC56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99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: 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E22C5E3-7B3C-57D5-17CC-6B9183211A8A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29336" y="336000"/>
            <a:ext cx="10914963" cy="4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lvl="0"/>
            <a:r>
              <a:rPr lang="en-GB"/>
              <a:t>Content 6 – Empty: Open Sans, bold 28pt, left align</a:t>
            </a: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162CABB7-54C7-824C-E165-1D2486DBBC5C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2">
                  <a:lumMod val="50000"/>
                  <a:alpha val="61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49534EE1-3333-96D7-8107-389641F38A5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9855949-E09D-EFBD-550A-46D66B0B87A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40547" y="6510274"/>
            <a:ext cx="4301897" cy="193627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2">
                    <a:lumMod val="50000"/>
                    <a:alpha val="61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Source/Reference: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D69B32-55CC-7E31-2C75-3650BC1CD6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8461" y="6231295"/>
            <a:ext cx="523540" cy="3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88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1">
    <p:bg>
      <p:bgPr>
        <a:solidFill>
          <a:schemeClr val="accent1">
            <a:alpha val="9933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CA29B7C6-2DA4-771D-45EF-3C3C4F96CB0A}"/>
              </a:ext>
            </a:extLst>
          </p:cNvPr>
          <p:cNvSpPr txBox="1">
            <a:spLocks/>
          </p:cNvSpPr>
          <p:nvPr/>
        </p:nvSpPr>
        <p:spPr>
          <a:xfrm>
            <a:off x="5611529" y="4277250"/>
            <a:ext cx="1049313" cy="200969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1600">
                <a:solidFill>
                  <a:schemeClr val="bg1"/>
                </a:solidFill>
              </a:rPr>
              <a:t>ASTARSG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99E0CB-DA31-FD94-95B4-85B4779E6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99" y="4277278"/>
            <a:ext cx="265300" cy="265300"/>
          </a:xfrm>
          <a:prstGeom prst="rect">
            <a:avLst/>
          </a:prstGeom>
        </p:spPr>
      </p:pic>
      <p:pic>
        <p:nvPicPr>
          <p:cNvPr id="11" name="Picture 10" descr="A logo of a camera&#10;&#10;Description automatically generated">
            <a:extLst>
              <a:ext uri="{FF2B5EF4-FFF2-40B4-BE49-F238E27FC236}">
                <a16:creationId xmlns:a16="http://schemas.microsoft.com/office/drawing/2014/main" id="{4FE12FFE-DAAC-8E0B-F51B-3A77D1B6E2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529" y="4277250"/>
            <a:ext cx="265300" cy="265300"/>
          </a:xfrm>
          <a:prstGeom prst="rect">
            <a:avLst/>
          </a:prstGeom>
        </p:spPr>
      </p:pic>
      <p:pic>
        <p:nvPicPr>
          <p:cNvPr id="13" name="Picture 12" descr="A black letter f in a white circle&#10;&#10;Description automatically generated">
            <a:extLst>
              <a:ext uri="{FF2B5EF4-FFF2-40B4-BE49-F238E27FC236}">
                <a16:creationId xmlns:a16="http://schemas.microsoft.com/office/drawing/2014/main" id="{5945733C-AE25-18B5-3C60-67968B0208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13" y="4262800"/>
            <a:ext cx="274746" cy="2747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89225C-43EB-DD93-9C3D-A267E53B0E9D}"/>
              </a:ext>
            </a:extLst>
          </p:cNvPr>
          <p:cNvCxnSpPr>
            <a:cxnSpLocks/>
          </p:cNvCxnSpPr>
          <p:nvPr userDrawn="1"/>
        </p:nvCxnSpPr>
        <p:spPr>
          <a:xfrm>
            <a:off x="3027746" y="3576051"/>
            <a:ext cx="626552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7BA1E512-B882-8F3C-E3E5-3BB2FBA96DB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80002" y="3766677"/>
            <a:ext cx="10631993" cy="25613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lnSpc>
                <a:spcPct val="110000"/>
              </a:lnSpc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2pPr>
            <a:lvl3pPr marL="914377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3pPr>
            <a:lvl4pPr marL="1371566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4pPr>
            <a:lvl5pPr marL="1828754" indent="0">
              <a:buNone/>
              <a:defRPr b="1" i="0">
                <a:solidFill>
                  <a:schemeClr val="bg1"/>
                </a:solidFill>
                <a:latin typeface="Gilroy SemiBold" pitchFamily="2" charset="77"/>
              </a:defRPr>
            </a:lvl5pPr>
          </a:lstStyle>
          <a:p>
            <a:pPr algn="ctr"/>
            <a:r>
              <a:rPr lang="en-GB"/>
              <a:t>For more information, visit </a:t>
            </a:r>
            <a:r>
              <a:rPr lang="en-GB" err="1"/>
              <a:t>www.a-star.edu.sg</a:t>
            </a:r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BD06E4F-B809-9935-5E6C-F7313C197B8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578888" y="810127"/>
            <a:ext cx="3163240" cy="14791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4C358C-6897-38A3-78AE-B18BD3AA1050}"/>
              </a:ext>
            </a:extLst>
          </p:cNvPr>
          <p:cNvSpPr txBox="1"/>
          <p:nvPr userDrawn="1"/>
        </p:nvSpPr>
        <p:spPr>
          <a:xfrm>
            <a:off x="3027746" y="2628781"/>
            <a:ext cx="62655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>
                <a:solidFill>
                  <a:schemeClr val="bg1"/>
                </a:solidFill>
                <a:latin typeface="+mj-lt"/>
              </a:rPr>
              <a:t>THANK YOU</a:t>
            </a:r>
            <a:endParaRPr lang="en-SG" sz="4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Text Placeholder 11">
            <a:extLst>
              <a:ext uri="{FF2B5EF4-FFF2-40B4-BE49-F238E27FC236}">
                <a16:creationId xmlns:a16="http://schemas.microsoft.com/office/drawing/2014/main" id="{C71BE481-CA1B-FC23-ECF2-CBCDED77AD47}"/>
              </a:ext>
            </a:extLst>
          </p:cNvPr>
          <p:cNvSpPr txBox="1">
            <a:spLocks/>
          </p:cNvSpPr>
          <p:nvPr userDrawn="1"/>
        </p:nvSpPr>
        <p:spPr>
          <a:xfrm>
            <a:off x="7270499" y="4276761"/>
            <a:ext cx="1282024" cy="200969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1600" b="0" i="0">
                <a:solidFill>
                  <a:schemeClr val="bg1"/>
                </a:solidFill>
                <a:effectLst/>
              </a:rPr>
              <a:t>ASTAR-SG</a:t>
            </a:r>
            <a:endParaRPr lang="en-SG" sz="1600">
              <a:solidFill>
                <a:schemeClr val="bg1"/>
              </a:solidFill>
            </a:endParaRPr>
          </a:p>
        </p:txBody>
      </p:sp>
      <p:pic>
        <p:nvPicPr>
          <p:cNvPr id="25" name="Picture 24" descr="A black arrow on a white background&#10;&#10;Description automatically generated">
            <a:extLst>
              <a:ext uri="{FF2B5EF4-FFF2-40B4-BE49-F238E27FC236}">
                <a16:creationId xmlns:a16="http://schemas.microsoft.com/office/drawing/2014/main" id="{AEB72C5C-347A-0DDF-D7EC-0053639B72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57632" y="4274114"/>
            <a:ext cx="373280" cy="263432"/>
          </a:xfrm>
          <a:prstGeom prst="rect">
            <a:avLst/>
          </a:prstGeom>
        </p:spPr>
      </p:pic>
      <p:pic>
        <p:nvPicPr>
          <p:cNvPr id="27" name="Picture 26" descr="A white logo on a black background&#10;&#10;Description automatically generated">
            <a:extLst>
              <a:ext uri="{FF2B5EF4-FFF2-40B4-BE49-F238E27FC236}">
                <a16:creationId xmlns:a16="http://schemas.microsoft.com/office/drawing/2014/main" id="{75E00C39-51BA-F66A-99FE-B97D3D29821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6502" y="4281406"/>
            <a:ext cx="223400" cy="256140"/>
          </a:xfrm>
          <a:prstGeom prst="rect">
            <a:avLst/>
          </a:prstGeom>
        </p:spPr>
      </p:pic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53E0851F-2360-4796-0982-89E4595D2B46}"/>
              </a:ext>
            </a:extLst>
          </p:cNvPr>
          <p:cNvSpPr txBox="1">
            <a:spLocks/>
          </p:cNvSpPr>
          <p:nvPr userDrawn="1"/>
        </p:nvSpPr>
        <p:spPr>
          <a:xfrm>
            <a:off x="239999" y="6518548"/>
            <a:ext cx="720517" cy="17708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defRPr sz="13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5E97092-FB62-2940-BF72-90FEE759286B}" type="slidenum">
              <a:rPr lang="en-US" sz="8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l"/>
              <a:t>‹#›</a:t>
            </a:fld>
            <a:endParaRPr lang="en-US" sz="8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14313E2-0A38-3DDA-A877-E6853D7D76C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558174" y="6518548"/>
            <a:ext cx="4876800" cy="177080"/>
          </a:xfrm>
          <a:prstGeom prst="rect">
            <a:avLst/>
          </a:prstGeom>
        </p:spPr>
        <p:txBody>
          <a:bodyPr vert="horz" lIns="0" tIns="0" r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900" b="0" spc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SG"/>
              <a:t>(Security / Sensitivity)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08392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 building with a sign on it&#10;&#10;Description automatically generated">
            <a:extLst>
              <a:ext uri="{FF2B5EF4-FFF2-40B4-BE49-F238E27FC236}">
                <a16:creationId xmlns:a16="http://schemas.microsoft.com/office/drawing/2014/main" id="{92C04448-076B-6B00-C69A-839E711C2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990" r="20430"/>
          <a:stretch>
            <a:fillRect/>
          </a:stretch>
        </p:blipFill>
        <p:spPr bwMode="auto">
          <a:xfrm>
            <a:off x="4864100" y="-34925"/>
            <a:ext cx="7404100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B30162-AA7A-787D-B4D4-5A318FD98C9A}"/>
              </a:ext>
            </a:extLst>
          </p:cNvPr>
          <p:cNvSpPr/>
          <p:nvPr userDrawn="1"/>
        </p:nvSpPr>
        <p:spPr>
          <a:xfrm>
            <a:off x="-22225" y="-34925"/>
            <a:ext cx="4886325" cy="6927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SG" sz="240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D79F94C-CDC6-AE0A-8518-A817F3728A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15900"/>
            <a:ext cx="254158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4"/>
          <p:cNvSpPr>
            <a:spLocks noGrp="1"/>
          </p:cNvSpPr>
          <p:nvPr>
            <p:ph type="body" sz="quarter" idx="69"/>
          </p:nvPr>
        </p:nvSpPr>
        <p:spPr>
          <a:xfrm>
            <a:off x="334569" y="5682895"/>
            <a:ext cx="3434439" cy="984885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4569" y="1793942"/>
            <a:ext cx="4059936" cy="229780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algn="l">
              <a:lnSpc>
                <a:spcPct val="100000"/>
              </a:lnSpc>
              <a:defRPr sz="3733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ym typeface="Open Sans 1"/>
              </a:rPr>
              <a:t>Click to edit Master title style</a:t>
            </a:r>
            <a:endParaRPr lang="en-US" dirty="0">
              <a:sym typeface="Open Sans 1"/>
            </a:endParaRPr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67"/>
          </p:nvPr>
        </p:nvSpPr>
        <p:spPr>
          <a:xfrm>
            <a:off x="335416" y="4237561"/>
            <a:ext cx="4059767" cy="738664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55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69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8251D2-2511-4289-9D0A-4DD21654B9DD}"/>
              </a:ext>
            </a:extLst>
          </p:cNvPr>
          <p:cNvSpPr/>
          <p:nvPr userDrawn="1"/>
        </p:nvSpPr>
        <p:spPr>
          <a:xfrm>
            <a:off x="-21571" y="-35558"/>
            <a:ext cx="4772216" cy="69291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25171BD9-438B-C340-4B6F-52ACC82991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50646" y="0"/>
            <a:ext cx="7441353" cy="6929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0" tIns="0" rIns="0" bIns="9000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 b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 Click icon to insert image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1A3F8-330C-CA87-F88F-8DEE4648AB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8820" y="190220"/>
            <a:ext cx="2513322" cy="1175211"/>
          </a:xfrm>
          <a:prstGeom prst="rect">
            <a:avLst/>
          </a:prstGeom>
        </p:spPr>
      </p:pic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D1976F4-F620-4E3B-7930-BD424D122A6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4569" y="5682895"/>
            <a:ext cx="3434439" cy="984885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GB"/>
              <a:t>Name of presenter </a:t>
            </a:r>
            <a:r>
              <a:rPr lang="en-US" sz="1600" b="0">
                <a:solidFill>
                  <a:schemeClr val="bg1"/>
                </a:solidFill>
                <a:latin typeface="Open Sans 2"/>
                <a:ea typeface="Open Sans 2"/>
                <a:cs typeface="Open Sans 2"/>
                <a:sym typeface="Open Sans 2"/>
              </a:rPr>
              <a:t>Designation(s)/Department(s)      Date                     (Security/Sensitivity) Classification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AF469-9503-0765-4F71-CA4E54734D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569" y="1793942"/>
            <a:ext cx="4059936" cy="229780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100000"/>
              </a:lnSpc>
              <a:defRPr sz="3733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Title: First Line,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Second Line,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Open Sans Bold, </a:t>
            </a:r>
            <a:b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</a:br>
            <a:r>
              <a:rPr lang="en-US" sz="3733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1"/>
              </a:rPr>
              <a:t>36pt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D21143B-9DB6-0751-9642-862106981A53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5416" y="4237561"/>
            <a:ext cx="4059767" cy="738664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GB"/>
              <a:t>Sub-title: Open Sans, regular, 24pt, left align</a:t>
            </a:r>
          </a:p>
        </p:txBody>
      </p:sp>
    </p:spTree>
    <p:extLst>
      <p:ext uri="{BB962C8B-B14F-4D97-AF65-F5344CB8AC3E}">
        <p14:creationId xmlns:p14="http://schemas.microsoft.com/office/powerpoint/2010/main" val="292881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108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8" r:id="rId4"/>
    <p:sldLayoutId id="2147483680" r:id="rId5"/>
    <p:sldLayoutId id="2147483690" r:id="rId6"/>
    <p:sldLayoutId id="2147483691" r:id="rId7"/>
    <p:sldLayoutId id="2147483713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667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63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667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0823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2.png"/><Relationship Id="rId1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17" Type="http://schemas.openxmlformats.org/officeDocument/2006/relationships/image" Target="../media/image15.png"/><Relationship Id="rId2" Type="http://schemas.openxmlformats.org/officeDocument/2006/relationships/image" Target="../media/image22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15.png"/><Relationship Id="rId2" Type="http://schemas.openxmlformats.org/officeDocument/2006/relationships/image" Target="../media/image27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5" Type="http://schemas.openxmlformats.org/officeDocument/2006/relationships/image" Target="../media/image24.png"/><Relationship Id="rId10" Type="http://schemas.openxmlformats.org/officeDocument/2006/relationships/image" Target="../media/image32.png"/><Relationship Id="rId19" Type="http://schemas.openxmlformats.org/officeDocument/2006/relationships/image" Target="../media/image19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5.png"/><Relationship Id="rId1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31.png"/><Relationship Id="rId12" Type="http://schemas.openxmlformats.org/officeDocument/2006/relationships/image" Target="../media/image33.png"/><Relationship Id="rId17" Type="http://schemas.openxmlformats.org/officeDocument/2006/relationships/image" Target="../media/image32.pn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26.png"/><Relationship Id="rId5" Type="http://schemas.openxmlformats.org/officeDocument/2006/relationships/image" Target="../media/image29.png"/><Relationship Id="rId15" Type="http://schemas.openxmlformats.org/officeDocument/2006/relationships/image" Target="../media/image18.png"/><Relationship Id="rId10" Type="http://schemas.openxmlformats.org/officeDocument/2006/relationships/image" Target="../media/image25.png"/><Relationship Id="rId19" Type="http://schemas.openxmlformats.org/officeDocument/2006/relationships/image" Target="../media/image36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3">
            <a:extLst>
              <a:ext uri="{FF2B5EF4-FFF2-40B4-BE49-F238E27FC236}">
                <a16:creationId xmlns:a16="http://schemas.microsoft.com/office/drawing/2014/main" id="{534E31F2-07BA-C4E8-6C11-E8A2908F4302}"/>
              </a:ext>
            </a:extLst>
          </p:cNvPr>
          <p:cNvSpPr>
            <a:spLocks noGrp="1" noChangeArrowheads="1"/>
          </p:cNvSpPr>
          <p:nvPr>
            <p:ph type="body" sz="quarter" idx="69"/>
          </p:nvPr>
        </p:nvSpPr>
        <p:spPr>
          <a:xfrm>
            <a:off x="295493" y="5354329"/>
            <a:ext cx="3433762" cy="138499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1800" dirty="0">
                <a:latin typeface="Aptos" panose="020B0004020202020204" pitchFamily="34" charset="0"/>
              </a:rPr>
              <a:t>Dinil Mon Divakaran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ptos" panose="020B0004020202020204" pitchFamily="34" charset="0"/>
              </a:rPr>
              <a:t>Safety and Security, A*STAR IAIC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en-US" sz="1800" dirty="0">
              <a:latin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 err="1">
                <a:latin typeface="Aptos" panose="020B0004020202020204" pitchFamily="34" charset="0"/>
              </a:rPr>
              <a:t>APNet</a:t>
            </a:r>
            <a:r>
              <a:rPr lang="en-US" altLang="en-US" sz="1800" dirty="0">
                <a:latin typeface="Aptos" panose="020B0004020202020204" pitchFamily="34" charset="0"/>
              </a:rPr>
              <a:t> 2026</a:t>
            </a:r>
          </a:p>
        </p:txBody>
      </p:sp>
      <p:sp>
        <p:nvSpPr>
          <p:cNvPr id="38915" name="Title 1">
            <a:extLst>
              <a:ext uri="{FF2B5EF4-FFF2-40B4-BE49-F238E27FC236}">
                <a16:creationId xmlns:a16="http://schemas.microsoft.com/office/drawing/2014/main" id="{126FA6BD-6133-A153-4D93-FEAED1E5CA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3924" y="2030698"/>
            <a:ext cx="4519909" cy="156966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Rethinking AI for Network Security:</a:t>
            </a:r>
            <a:r>
              <a:rPr lang="en-US" altLang="en-US" sz="2000" b="0" dirty="0"/>
              <a:t> </a:t>
            </a:r>
            <a:br>
              <a:rPr lang="en-US" altLang="en-US" sz="2000" b="0" dirty="0"/>
            </a:br>
            <a:br>
              <a:rPr lang="en-US" altLang="en-US" sz="2000" b="0" dirty="0"/>
            </a:br>
            <a:r>
              <a:rPr lang="en-US" altLang="en-US" sz="2000" b="0" dirty="0">
                <a:latin typeface="Aptos" panose="020B0004020202020204" pitchFamily="34" charset="0"/>
                <a:cs typeface="Al Nile" pitchFamily="2" charset="-78"/>
              </a:rPr>
              <a:t>Solving Architectural Rigidity </a:t>
            </a:r>
            <a:br>
              <a:rPr lang="en-US" altLang="en-US" sz="2000" b="0" dirty="0">
                <a:latin typeface="Aptos" panose="020B0004020202020204" pitchFamily="34" charset="0"/>
                <a:cs typeface="Al Nile" pitchFamily="2" charset="-78"/>
              </a:rPr>
            </a:br>
            <a:r>
              <a:rPr lang="en-US" altLang="en-US" sz="2000" b="0" dirty="0">
                <a:latin typeface="Aptos" panose="020B0004020202020204" pitchFamily="34" charset="0"/>
                <a:cs typeface="Al Nile" pitchFamily="2" charset="-78"/>
              </a:rPr>
              <a:t>Before Building Foundation Models</a:t>
            </a:r>
            <a:br>
              <a:rPr lang="en-US" altLang="en-US" sz="2200" b="0" dirty="0"/>
            </a:br>
            <a:endParaRPr lang="en-US" altLang="en-US" sz="22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7092B48-1320-7FD1-7272-3349EB7467E8}"/>
              </a:ext>
            </a:extLst>
          </p:cNvPr>
          <p:cNvSpPr/>
          <p:nvPr/>
        </p:nvSpPr>
        <p:spPr>
          <a:xfrm>
            <a:off x="153564" y="872517"/>
            <a:ext cx="11320942" cy="54654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EF774-68D3-7149-84D6-BC9F0848E7C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 vert="horz" lIns="0" tIns="0" rIns="0" bIns="0" rtlCol="0">
            <a:noAutofit/>
          </a:bodyPr>
          <a:lstStyle/>
          <a:p>
            <a:r>
              <a:rPr lang="en-US" dirty="0"/>
              <a:t>Traffic Representation: Do’s and </a:t>
            </a:r>
            <a:r>
              <a:rPr lang="en-US" dirty="0" err="1"/>
              <a:t>DoNot’s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2856A-1C45-28D9-4480-E7CAD68D68A1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4D898-3F40-1F3B-ADCF-78434917D31C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F8912EE-A7BA-46B9-E874-9833A9A60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538330"/>
              </p:ext>
            </p:extLst>
          </p:nvPr>
        </p:nvGraphicFramePr>
        <p:xfrm>
          <a:off x="571500" y="1438275"/>
          <a:ext cx="10785208" cy="4657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9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94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287">
                <a:tc>
                  <a:txBody>
                    <a:bodyPr/>
                    <a:lstStyle/>
                    <a:p>
                      <a:pPr algn="l"/>
                      <a:r>
                        <a:rPr sz="1600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Traffic Feature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244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 u="none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Guideline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244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Reasoning</a:t>
                      </a:r>
                      <a:endParaRPr sz="1600" b="1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244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Recommended Encoding Strategy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24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algn="l"/>
                      <a:r>
                        <a:rPr sz="1125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Meta Information</a:t>
                      </a:r>
                      <a:r>
                        <a:rPr dirty="0">
                          <a:latin typeface="Aptos" panose="020B0004020202020204" pitchFamily="34" charset="0"/>
                        </a:rPr>
                        <a:t>
</a:t>
                      </a:r>
                      <a:r>
                        <a:rPr sz="1125" b="0" i="0" u="none" dirty="0">
                          <a:solidFill>
                            <a:srgbClr val="94A3B8"/>
                          </a:solidFill>
                          <a:latin typeface="Aptos" panose="020B0004020202020204" pitchFamily="34" charset="0"/>
                        </a:rPr>
                        <a:t>Packet Size, Direction, IAT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Depends on network characteristics</a:t>
                      </a:r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Extract statistical moments (Min, Max, Mean, </a:t>
                      </a:r>
                      <a:r>
                        <a:rPr sz="1125" b="0" i="0" u="none" dirty="0" err="1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StdDev</a:t>
                      </a:r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algn="l"/>
                      <a:r>
                        <a:rPr sz="1125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IP Addresses</a:t>
                      </a:r>
                      <a:r>
                        <a:rPr dirty="0">
                          <a:latin typeface="Aptos" panose="020B0004020202020204" pitchFamily="34" charset="0"/>
                        </a:rPr>
                        <a:t>
</a:t>
                      </a:r>
                      <a:r>
                        <a:rPr sz="1125" b="0" i="0" u="none" dirty="0">
                          <a:solidFill>
                            <a:srgbClr val="94A3B8"/>
                          </a:solidFill>
                          <a:latin typeface="Aptos" panose="020B0004020202020204" pitchFamily="34" charset="0"/>
                        </a:rPr>
                        <a:t>IPv4 / IPv6 Hosts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Overfitting</a:t>
                      </a:r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Identify and encode as “server”, “client” or “peer”</a:t>
                      </a:r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Application Ports</a:t>
                      </a:r>
                      <a:r>
                        <a:rPr>
                          <a:latin typeface="Aptos" panose="020B0004020202020204" pitchFamily="34" charset="0"/>
                        </a:rPr>
                        <a:t>
</a:t>
                      </a:r>
                      <a:r>
                        <a:rPr sz="1125" b="0" i="0" u="none">
                          <a:solidFill>
                            <a:srgbClr val="94A3B8"/>
                          </a:solidFill>
                          <a:latin typeface="Aptos" panose="020B0004020202020204" pitchFamily="34" charset="0"/>
                        </a:rPr>
                        <a:t>Well-Known Ports (&lt; 1024)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Direct indicator of application service class &amp; intent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Encode as One-Hot vectors or discrete categorical embeddings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287">
                <a:tc>
                  <a:txBody>
                    <a:bodyPr/>
                    <a:lstStyle/>
                    <a:p>
                      <a:pPr algn="l"/>
                      <a:r>
                        <a:rPr sz="1125" b="1" i="0" u="none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Ephemeral Ports</a:t>
                      </a:r>
                      <a:r>
                        <a:rPr>
                          <a:latin typeface="Aptos" panose="020B0004020202020204" pitchFamily="34" charset="0"/>
                        </a:rPr>
                        <a:t>
</a:t>
                      </a:r>
                      <a:r>
                        <a:rPr sz="1125" b="0" i="0" u="none">
                          <a:solidFill>
                            <a:srgbClr val="94A3B8"/>
                          </a:solidFill>
                          <a:latin typeface="Aptos" panose="020B0004020202020204" pitchFamily="34" charset="0"/>
                        </a:rPr>
                        <a:t>Dynamic Client Ports (&gt; 1024)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Noise</a:t>
                      </a:r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 from random OS port assignment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Replace with a simple binary flag </a:t>
                      </a:r>
                      <a:r>
                        <a:rPr sz="1125" b="0" i="1" u="none" dirty="0" err="1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is_ephemeral</a:t>
                      </a:r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 or </a:t>
                      </a:r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ignore</a:t>
                      </a:r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290">
                <a:tc>
                  <a:txBody>
                    <a:bodyPr/>
                    <a:lstStyle/>
                    <a:p>
                      <a:pPr algn="l"/>
                      <a:r>
                        <a:rPr sz="1125" b="1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Encrypted Payload</a:t>
                      </a:r>
                      <a:r>
                        <a:rPr dirty="0">
                          <a:latin typeface="Aptos" panose="020B0004020202020204" pitchFamily="34" charset="0"/>
                        </a:rPr>
                        <a:t>
</a:t>
                      </a:r>
                      <a:r>
                        <a:rPr sz="1125" b="0" i="0" u="none" dirty="0">
                          <a:solidFill>
                            <a:srgbClr val="94A3B8"/>
                          </a:solidFill>
                          <a:latin typeface="Aptos" panose="020B0004020202020204" pitchFamily="34" charset="0"/>
                        </a:rPr>
                        <a:t>TLS Ciphertext Payload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Learning randomness? </a:t>
                      </a:r>
                      <a:endParaRPr sz="1125" b="0" i="0" u="none" dirty="0">
                        <a:solidFill>
                          <a:srgbClr val="F8FAFC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0" i="0" u="none" dirty="0">
                          <a:solidFill>
                            <a:srgbClr val="F8FAFC"/>
                          </a:solidFill>
                          <a:latin typeface="Aptos" panose="020B0004020202020204" pitchFamily="34" charset="0"/>
                        </a:rPr>
                        <a:t>Model TLS Handshake metadata (SNI, Cipher Suites) &amp; sequence dynamics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7" descr="image.png">
            <a:extLst>
              <a:ext uri="{FF2B5EF4-FFF2-40B4-BE49-F238E27FC236}">
                <a16:creationId xmlns:a16="http://schemas.microsoft.com/office/drawing/2014/main" id="{DB051B48-C195-8EFB-D2C2-521C755E2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533" y="2548089"/>
            <a:ext cx="482054" cy="285750"/>
          </a:xfrm>
          <a:prstGeom prst="rect">
            <a:avLst/>
          </a:prstGeom>
        </p:spPr>
      </p:pic>
      <p:pic>
        <p:nvPicPr>
          <p:cNvPr id="9" name="Picture 8" descr="image.png">
            <a:extLst>
              <a:ext uri="{FF2B5EF4-FFF2-40B4-BE49-F238E27FC236}">
                <a16:creationId xmlns:a16="http://schemas.microsoft.com/office/drawing/2014/main" id="{9C94A08C-4CA6-B88B-3D6D-3AF03F7F4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533" y="4091612"/>
            <a:ext cx="482054" cy="285750"/>
          </a:xfrm>
          <a:prstGeom prst="rect">
            <a:avLst/>
          </a:prstGeom>
        </p:spPr>
      </p:pic>
      <p:pic>
        <p:nvPicPr>
          <p:cNvPr id="10" name="Picture 9" descr="image.png">
            <a:extLst>
              <a:ext uri="{FF2B5EF4-FFF2-40B4-BE49-F238E27FC236}">
                <a16:creationId xmlns:a16="http://schemas.microsoft.com/office/drawing/2014/main" id="{A115EEE7-313A-55B3-F8C0-5DE85AB38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340" y="4874923"/>
            <a:ext cx="723900" cy="285750"/>
          </a:xfrm>
          <a:prstGeom prst="rect">
            <a:avLst/>
          </a:prstGeom>
        </p:spPr>
      </p:pic>
      <p:pic>
        <p:nvPicPr>
          <p:cNvPr id="11" name="Picture 10" descr="image.png">
            <a:extLst>
              <a:ext uri="{FF2B5EF4-FFF2-40B4-BE49-F238E27FC236}">
                <a16:creationId xmlns:a16="http://schemas.microsoft.com/office/drawing/2014/main" id="{EF5CFC9D-E07E-45BE-CC15-1A66F11D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340" y="5599271"/>
            <a:ext cx="723900" cy="285750"/>
          </a:xfrm>
          <a:prstGeom prst="rect">
            <a:avLst/>
          </a:prstGeom>
        </p:spPr>
      </p:pic>
      <p:pic>
        <p:nvPicPr>
          <p:cNvPr id="12" name="Picture 11" descr="image.png">
            <a:extLst>
              <a:ext uri="{FF2B5EF4-FFF2-40B4-BE49-F238E27FC236}">
                <a16:creationId xmlns:a16="http://schemas.microsoft.com/office/drawing/2014/main" id="{010A63C5-4DCB-D920-BE6D-0AC41B8F1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340" y="3286125"/>
            <a:ext cx="7239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74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9599-7B0C-3C31-5F08-0E986890DD6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/>
              <a:t>Traffic – Session – Flow (illustration revisited)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3CC4E-155F-6DBA-2F41-81583D3ED32D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ADD8E1-3C0A-1F39-D232-D32384C431D6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45" name="Group 1244">
            <a:extLst>
              <a:ext uri="{FF2B5EF4-FFF2-40B4-BE49-F238E27FC236}">
                <a16:creationId xmlns:a16="http://schemas.microsoft.com/office/drawing/2014/main" id="{187CE43E-F14F-792A-DDFA-46D9F890E628}"/>
              </a:ext>
            </a:extLst>
          </p:cNvPr>
          <p:cNvGrpSpPr/>
          <p:nvPr/>
        </p:nvGrpSpPr>
        <p:grpSpPr>
          <a:xfrm>
            <a:off x="3996574" y="1242529"/>
            <a:ext cx="3413878" cy="706636"/>
            <a:chOff x="3721373" y="1003511"/>
            <a:chExt cx="3413878" cy="706636"/>
          </a:xfrm>
        </p:grpSpPr>
        <p:grpSp>
          <p:nvGrpSpPr>
            <p:cNvPr id="1064" name="组合 160">
              <a:extLst>
                <a:ext uri="{FF2B5EF4-FFF2-40B4-BE49-F238E27FC236}">
                  <a16:creationId xmlns:a16="http://schemas.microsoft.com/office/drawing/2014/main" id="{D58BCA85-A0E3-E3E7-BAE2-95A67AF4CDAC}"/>
                </a:ext>
              </a:extLst>
            </p:cNvPr>
            <p:cNvGrpSpPr/>
            <p:nvPr/>
          </p:nvGrpSpPr>
          <p:grpSpPr>
            <a:xfrm>
              <a:off x="3721373" y="1003511"/>
              <a:ext cx="3413878" cy="706636"/>
              <a:chOff x="3250298" y="2453588"/>
              <a:chExt cx="4647066" cy="1054051"/>
            </a:xfrm>
          </p:grpSpPr>
          <p:pic>
            <p:nvPicPr>
              <p:cNvPr id="1065" name="图片 161">
                <a:extLst>
                  <a:ext uri="{FF2B5EF4-FFF2-40B4-BE49-F238E27FC236}">
                    <a16:creationId xmlns:a16="http://schemas.microsoft.com/office/drawing/2014/main" id="{D2C37349-381F-3C3A-4CD8-802E8DB1C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50298" y="2520486"/>
                <a:ext cx="925594" cy="925594"/>
              </a:xfrm>
              <a:prstGeom prst="rect">
                <a:avLst/>
              </a:prstGeom>
            </p:spPr>
          </p:pic>
          <p:grpSp>
            <p:nvGrpSpPr>
              <p:cNvPr id="1066" name="组合 162">
                <a:extLst>
                  <a:ext uri="{FF2B5EF4-FFF2-40B4-BE49-F238E27FC236}">
                    <a16:creationId xmlns:a16="http://schemas.microsoft.com/office/drawing/2014/main" id="{C7FC1395-7066-1468-B877-978F5CC83AC2}"/>
                  </a:ext>
                </a:extLst>
              </p:cNvPr>
              <p:cNvGrpSpPr/>
              <p:nvPr/>
            </p:nvGrpSpPr>
            <p:grpSpPr>
              <a:xfrm>
                <a:off x="6863440" y="2453588"/>
                <a:ext cx="1033924" cy="1054051"/>
                <a:chOff x="8921314" y="874758"/>
                <a:chExt cx="1685013" cy="1893126"/>
              </a:xfrm>
            </p:grpSpPr>
            <p:pic>
              <p:nvPicPr>
                <p:cNvPr id="1068" name="图片 164">
                  <a:extLst>
                    <a:ext uri="{FF2B5EF4-FFF2-40B4-BE49-F238E27FC236}">
                      <a16:creationId xmlns:a16="http://schemas.microsoft.com/office/drawing/2014/main" id="{6C18AC80-028B-D405-A3DC-29073A3E06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grayscl/>
                </a:blip>
                <a:stretch>
                  <a:fillRect/>
                </a:stretch>
              </p:blipFill>
              <p:spPr>
                <a:xfrm>
                  <a:off x="8921314" y="874758"/>
                  <a:ext cx="1685013" cy="1893126"/>
                </a:xfrm>
                <a:prstGeom prst="rect">
                  <a:avLst/>
                </a:prstGeom>
              </p:spPr>
            </p:pic>
            <p:pic>
              <p:nvPicPr>
                <p:cNvPr id="1069" name="图片 165">
                  <a:extLst>
                    <a:ext uri="{FF2B5EF4-FFF2-40B4-BE49-F238E27FC236}">
                      <a16:creationId xmlns:a16="http://schemas.microsoft.com/office/drawing/2014/main" id="{B1F20096-06C9-4EEE-DFA2-FCF0A1AC51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184156" y="1382240"/>
                  <a:ext cx="1081837" cy="354977"/>
                </a:xfrm>
                <a:prstGeom prst="rect">
                  <a:avLst/>
                </a:prstGeom>
              </p:spPr>
            </p:pic>
          </p:grpSp>
          <p:cxnSp>
            <p:nvCxnSpPr>
              <p:cNvPr id="1067" name="直线箭头连接符 52">
                <a:extLst>
                  <a:ext uri="{FF2B5EF4-FFF2-40B4-BE49-F238E27FC236}">
                    <a16:creationId xmlns:a16="http://schemas.microsoft.com/office/drawing/2014/main" id="{E25F478C-EF6A-DC7F-AC7B-49E9ACB89BE3}"/>
                  </a:ext>
                </a:extLst>
              </p:cNvPr>
              <p:cNvCxnSpPr>
                <a:cxnSpLocks/>
                <a:stCxn id="1065" idx="3"/>
                <a:endCxn id="1068" idx="1"/>
              </p:cNvCxnSpPr>
              <p:nvPr/>
            </p:nvCxnSpPr>
            <p:spPr>
              <a:xfrm flipV="1">
                <a:off x="4175892" y="2980614"/>
                <a:ext cx="2687548" cy="2669"/>
              </a:xfrm>
              <a:prstGeom prst="straightConnector1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dash"/>
                <a:miter lim="800000"/>
                <a:headEnd type="triangle"/>
                <a:tailEnd type="triangle"/>
              </a:ln>
              <a:effectLst/>
            </p:spPr>
          </p:cxnSp>
        </p:grpSp>
        <p:sp>
          <p:nvSpPr>
            <p:cNvPr id="1070" name="文本框 166">
              <a:extLst>
                <a:ext uri="{FF2B5EF4-FFF2-40B4-BE49-F238E27FC236}">
                  <a16:creationId xmlns:a16="http://schemas.microsoft.com/office/drawing/2014/main" id="{CAE1CFDF-D7D4-ECBB-FB84-4736D84D9D83}"/>
                </a:ext>
              </a:extLst>
            </p:cNvPr>
            <p:cNvSpPr txBox="1"/>
            <p:nvPr/>
          </p:nvSpPr>
          <p:spPr>
            <a:xfrm>
              <a:off x="4992008" y="1010863"/>
              <a:ext cx="1155337" cy="314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4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Sessions</a:t>
              </a:r>
              <a:endParaRPr kumimoji="1" lang="zh-CN" altLang="en-US" sz="144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3" name="Group 1552">
            <a:extLst>
              <a:ext uri="{FF2B5EF4-FFF2-40B4-BE49-F238E27FC236}">
                <a16:creationId xmlns:a16="http://schemas.microsoft.com/office/drawing/2014/main" id="{49C46098-4BBC-8451-7960-019F82BB378C}"/>
              </a:ext>
            </a:extLst>
          </p:cNvPr>
          <p:cNvGrpSpPr/>
          <p:nvPr/>
        </p:nvGrpSpPr>
        <p:grpSpPr>
          <a:xfrm>
            <a:off x="1494012" y="3648846"/>
            <a:ext cx="7197483" cy="2292636"/>
            <a:chOff x="1494012" y="3648846"/>
            <a:chExt cx="7197483" cy="2292636"/>
          </a:xfrm>
        </p:grpSpPr>
        <p:sp>
          <p:nvSpPr>
            <p:cNvPr id="1194" name="文本框 468">
              <a:extLst>
                <a:ext uri="{FF2B5EF4-FFF2-40B4-BE49-F238E27FC236}">
                  <a16:creationId xmlns:a16="http://schemas.microsoft.com/office/drawing/2014/main" id="{61335F77-0D20-3D93-52DA-B7AB4EB29946}"/>
                </a:ext>
              </a:extLst>
            </p:cNvPr>
            <p:cNvSpPr txBox="1"/>
            <p:nvPr/>
          </p:nvSpPr>
          <p:spPr>
            <a:xfrm>
              <a:off x="1494012" y="4960205"/>
              <a:ext cx="14587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solidFill>
                    <a:prstClr val="black"/>
                  </a:solidFill>
                  <a:latin typeface="Aptos" panose="020B0004020202020204" pitchFamily="34" charset="0"/>
                  <a:cs typeface="Times New Roman" panose="02020603050405020304" pitchFamily="18" charset="0"/>
                </a:rPr>
                <a:t>5-tuple flows </a:t>
              </a:r>
              <a:endParaRPr kumimoji="1" lang="zh-CN" altLang="en-US" sz="1400" dirty="0">
                <a:solidFill>
                  <a:prstClr val="black"/>
                </a:solidFill>
                <a:latin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96" name="直接箭头连接符 470">
              <a:extLst>
                <a:ext uri="{FF2B5EF4-FFF2-40B4-BE49-F238E27FC236}">
                  <a16:creationId xmlns:a16="http://schemas.microsoft.com/office/drawing/2014/main" id="{9251AE7C-B742-EDD3-ABDD-2672E9A30C96}"/>
                </a:ext>
              </a:extLst>
            </p:cNvPr>
            <p:cNvCxnSpPr>
              <a:cxnSpLocks/>
            </p:cNvCxnSpPr>
            <p:nvPr/>
          </p:nvCxnSpPr>
          <p:spPr>
            <a:xfrm>
              <a:off x="5702560" y="3648846"/>
              <a:ext cx="0" cy="463383"/>
            </a:xfrm>
            <a:prstGeom prst="straightConnector1">
              <a:avLst/>
            </a:prstGeom>
            <a:noFill/>
            <a:ln w="19050" cap="flat" cmpd="sng" algn="ctr">
              <a:solidFill>
                <a:srgbClr val="156082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1249" name="Group 1248">
              <a:extLst>
                <a:ext uri="{FF2B5EF4-FFF2-40B4-BE49-F238E27FC236}">
                  <a16:creationId xmlns:a16="http://schemas.microsoft.com/office/drawing/2014/main" id="{021BC0C2-50E3-F26E-0275-08C7D0AD1068}"/>
                </a:ext>
              </a:extLst>
            </p:cNvPr>
            <p:cNvGrpSpPr/>
            <p:nvPr/>
          </p:nvGrpSpPr>
          <p:grpSpPr>
            <a:xfrm>
              <a:off x="3131057" y="4204897"/>
              <a:ext cx="5560438" cy="1736585"/>
              <a:chOff x="3949913" y="669073"/>
              <a:chExt cx="5560438" cy="1736585"/>
            </a:xfrm>
          </p:grpSpPr>
          <p:grpSp>
            <p:nvGrpSpPr>
              <p:cNvPr id="1250" name="Group 1249">
                <a:extLst>
                  <a:ext uri="{FF2B5EF4-FFF2-40B4-BE49-F238E27FC236}">
                    <a16:creationId xmlns:a16="http://schemas.microsoft.com/office/drawing/2014/main" id="{31099A48-A304-FB14-30BD-41283655D17C}"/>
                  </a:ext>
                </a:extLst>
              </p:cNvPr>
              <p:cNvGrpSpPr/>
              <p:nvPr/>
            </p:nvGrpSpPr>
            <p:grpSpPr>
              <a:xfrm>
                <a:off x="3949913" y="669073"/>
                <a:ext cx="5560438" cy="1736585"/>
                <a:chOff x="3949913" y="946704"/>
                <a:chExt cx="4427394" cy="1458954"/>
              </a:xfrm>
            </p:grpSpPr>
            <p:grpSp>
              <p:nvGrpSpPr>
                <p:cNvPr id="1254" name="组合 2104">
                  <a:extLst>
                    <a:ext uri="{FF2B5EF4-FFF2-40B4-BE49-F238E27FC236}">
                      <a16:creationId xmlns:a16="http://schemas.microsoft.com/office/drawing/2014/main" id="{54F81FD0-24F7-ECEC-A364-D1A4ED1D4CA5}"/>
                    </a:ext>
                  </a:extLst>
                </p:cNvPr>
                <p:cNvGrpSpPr/>
                <p:nvPr/>
              </p:nvGrpSpPr>
              <p:grpSpPr>
                <a:xfrm>
                  <a:off x="4039166" y="1183965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402" name="矩形 2105">
                    <a:extLst>
                      <a:ext uri="{FF2B5EF4-FFF2-40B4-BE49-F238E27FC236}">
                        <a16:creationId xmlns:a16="http://schemas.microsoft.com/office/drawing/2014/main" id="{3F8596A8-A916-30D7-F31D-31D629310F01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3" name="矩形 2106">
                    <a:extLst>
                      <a:ext uri="{FF2B5EF4-FFF2-40B4-BE49-F238E27FC236}">
                        <a16:creationId xmlns:a16="http://schemas.microsoft.com/office/drawing/2014/main" id="{1182DBCB-7371-F221-915D-4EDD3F928DB2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404" name="矩形 2107">
                    <a:extLst>
                      <a:ext uri="{FF2B5EF4-FFF2-40B4-BE49-F238E27FC236}">
                        <a16:creationId xmlns:a16="http://schemas.microsoft.com/office/drawing/2014/main" id="{D28D1DD7-3DEA-DECB-83AF-AF34C12C0CBA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5" name="矩形 2108">
                    <a:extLst>
                      <a:ext uri="{FF2B5EF4-FFF2-40B4-BE49-F238E27FC236}">
                        <a16:creationId xmlns:a16="http://schemas.microsoft.com/office/drawing/2014/main" id="{0A6586DF-CFDA-733A-CBF5-40313D34BA85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6" name="矩形 2109">
                    <a:extLst>
                      <a:ext uri="{FF2B5EF4-FFF2-40B4-BE49-F238E27FC236}">
                        <a16:creationId xmlns:a16="http://schemas.microsoft.com/office/drawing/2014/main" id="{D36E0001-DAC6-580F-8432-F49ABD201BC1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7" name="矩形 2110">
                    <a:extLst>
                      <a:ext uri="{FF2B5EF4-FFF2-40B4-BE49-F238E27FC236}">
                        <a16:creationId xmlns:a16="http://schemas.microsoft.com/office/drawing/2014/main" id="{9D869651-4908-074D-10F7-BB956FA8B18A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8" name="矩形 2111">
                    <a:extLst>
                      <a:ext uri="{FF2B5EF4-FFF2-40B4-BE49-F238E27FC236}">
                        <a16:creationId xmlns:a16="http://schemas.microsoft.com/office/drawing/2014/main" id="{4E1ADB2C-A4B7-CC47-FDE0-7C90E137212E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9" name="矩形 2112">
                    <a:extLst>
                      <a:ext uri="{FF2B5EF4-FFF2-40B4-BE49-F238E27FC236}">
                        <a16:creationId xmlns:a16="http://schemas.microsoft.com/office/drawing/2014/main" id="{18F4D5C0-BD1E-C8F8-D5C9-3029D6B49F7B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10" name="矩形 2113">
                    <a:extLst>
                      <a:ext uri="{FF2B5EF4-FFF2-40B4-BE49-F238E27FC236}">
                        <a16:creationId xmlns:a16="http://schemas.microsoft.com/office/drawing/2014/main" id="{461F2D13-3306-6B0E-9B40-005DBD66098C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11" name="矩形 2114">
                    <a:extLst>
                      <a:ext uri="{FF2B5EF4-FFF2-40B4-BE49-F238E27FC236}">
                        <a16:creationId xmlns:a16="http://schemas.microsoft.com/office/drawing/2014/main" id="{5C110C14-7667-EF56-75C9-F54A68A0D1E3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12" name="矩形 2115">
                    <a:extLst>
                      <a:ext uri="{FF2B5EF4-FFF2-40B4-BE49-F238E27FC236}">
                        <a16:creationId xmlns:a16="http://schemas.microsoft.com/office/drawing/2014/main" id="{9189137B-EDA9-A8B2-C3AD-1FEB305F339D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13" name="矩形 2116">
                    <a:extLst>
                      <a:ext uri="{FF2B5EF4-FFF2-40B4-BE49-F238E27FC236}">
                        <a16:creationId xmlns:a16="http://schemas.microsoft.com/office/drawing/2014/main" id="{335C4B44-9953-0D49-B4DB-6818BFF75496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1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55" name="组合 2118">
                  <a:extLst>
                    <a:ext uri="{FF2B5EF4-FFF2-40B4-BE49-F238E27FC236}">
                      <a16:creationId xmlns:a16="http://schemas.microsoft.com/office/drawing/2014/main" id="{D355E78F-4B7B-58B3-AB25-ED3F1B1F52E1}"/>
                    </a:ext>
                  </a:extLst>
                </p:cNvPr>
                <p:cNvGrpSpPr/>
                <p:nvPr/>
              </p:nvGrpSpPr>
              <p:grpSpPr>
                <a:xfrm>
                  <a:off x="4287937" y="154415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90" name="矩形 2119">
                    <a:extLst>
                      <a:ext uri="{FF2B5EF4-FFF2-40B4-BE49-F238E27FC236}">
                        <a16:creationId xmlns:a16="http://schemas.microsoft.com/office/drawing/2014/main" id="{B0AB06D4-ABA0-1C76-E106-E2A23AC04DD5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1" name="矩形 2120">
                    <a:extLst>
                      <a:ext uri="{FF2B5EF4-FFF2-40B4-BE49-F238E27FC236}">
                        <a16:creationId xmlns:a16="http://schemas.microsoft.com/office/drawing/2014/main" id="{F1005DD5-EADD-1F9E-4CA8-82E9C4D005C0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92" name="矩形 2121">
                    <a:extLst>
                      <a:ext uri="{FF2B5EF4-FFF2-40B4-BE49-F238E27FC236}">
                        <a16:creationId xmlns:a16="http://schemas.microsoft.com/office/drawing/2014/main" id="{D7080CCC-028C-D9B0-59FA-0EB616DC75B2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3" name="矩形 2122">
                    <a:extLst>
                      <a:ext uri="{FF2B5EF4-FFF2-40B4-BE49-F238E27FC236}">
                        <a16:creationId xmlns:a16="http://schemas.microsoft.com/office/drawing/2014/main" id="{917EE999-C709-954A-5383-E2128E2BED52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4" name="矩形 2123">
                    <a:extLst>
                      <a:ext uri="{FF2B5EF4-FFF2-40B4-BE49-F238E27FC236}">
                        <a16:creationId xmlns:a16="http://schemas.microsoft.com/office/drawing/2014/main" id="{6BC3CE0E-B878-4DF4-D861-FF4873A8CEB3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5" name="矩形 2124">
                    <a:extLst>
                      <a:ext uri="{FF2B5EF4-FFF2-40B4-BE49-F238E27FC236}">
                        <a16:creationId xmlns:a16="http://schemas.microsoft.com/office/drawing/2014/main" id="{1ECB797F-BDA5-2999-81AC-17223188207C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6" name="矩形 2125">
                    <a:extLst>
                      <a:ext uri="{FF2B5EF4-FFF2-40B4-BE49-F238E27FC236}">
                        <a16:creationId xmlns:a16="http://schemas.microsoft.com/office/drawing/2014/main" id="{A13CD134-C9E3-C73E-3AF1-FA87F6DE50C4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7" name="矩形 2126">
                    <a:extLst>
                      <a:ext uri="{FF2B5EF4-FFF2-40B4-BE49-F238E27FC236}">
                        <a16:creationId xmlns:a16="http://schemas.microsoft.com/office/drawing/2014/main" id="{B90F98CC-C647-354F-E3E0-A38B4FBA50D2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8" name="矩形 2127">
                    <a:extLst>
                      <a:ext uri="{FF2B5EF4-FFF2-40B4-BE49-F238E27FC236}">
                        <a16:creationId xmlns:a16="http://schemas.microsoft.com/office/drawing/2014/main" id="{AA816D13-EB43-85CC-1CA9-8678FF5DEFDA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99" name="矩形 2128">
                    <a:extLst>
                      <a:ext uri="{FF2B5EF4-FFF2-40B4-BE49-F238E27FC236}">
                        <a16:creationId xmlns:a16="http://schemas.microsoft.com/office/drawing/2014/main" id="{05259DC5-5ABD-91A3-79B2-7F28A7019DDD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0" name="矩形 2129">
                    <a:extLst>
                      <a:ext uri="{FF2B5EF4-FFF2-40B4-BE49-F238E27FC236}">
                        <a16:creationId xmlns:a16="http://schemas.microsoft.com/office/drawing/2014/main" id="{89A64F84-5DF3-C68E-0C1B-D82FB94F760B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401" name="矩形 2130">
                    <a:extLst>
                      <a:ext uri="{FF2B5EF4-FFF2-40B4-BE49-F238E27FC236}">
                        <a16:creationId xmlns:a16="http://schemas.microsoft.com/office/drawing/2014/main" id="{1C9F1BE7-F2DE-471B-1E91-694204F85ADE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3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sp>
              <p:nvSpPr>
                <p:cNvPr id="1256" name="文本框 2131">
                  <a:extLst>
                    <a:ext uri="{FF2B5EF4-FFF2-40B4-BE49-F238E27FC236}">
                      <a16:creationId xmlns:a16="http://schemas.microsoft.com/office/drawing/2014/main" id="{09DF744D-D044-21F7-6A84-4DDE42158764}"/>
                    </a:ext>
                  </a:extLst>
                </p:cNvPr>
                <p:cNvSpPr txBox="1"/>
                <p:nvPr/>
              </p:nvSpPr>
              <p:spPr>
                <a:xfrm>
                  <a:off x="5551740" y="1794208"/>
                  <a:ext cx="6727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…..</a:t>
                  </a:r>
                </a:p>
              </p:txBody>
            </p:sp>
            <p:grpSp>
              <p:nvGrpSpPr>
                <p:cNvPr id="1257" name="组合 2132">
                  <a:extLst>
                    <a:ext uri="{FF2B5EF4-FFF2-40B4-BE49-F238E27FC236}">
                      <a16:creationId xmlns:a16="http://schemas.microsoft.com/office/drawing/2014/main" id="{4C272202-9B26-E53C-2987-97C3683353C8}"/>
                    </a:ext>
                  </a:extLst>
                </p:cNvPr>
                <p:cNvGrpSpPr/>
                <p:nvPr/>
              </p:nvGrpSpPr>
              <p:grpSpPr>
                <a:xfrm>
                  <a:off x="4559895" y="191439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78" name="矩形 2133">
                    <a:extLst>
                      <a:ext uri="{FF2B5EF4-FFF2-40B4-BE49-F238E27FC236}">
                        <a16:creationId xmlns:a16="http://schemas.microsoft.com/office/drawing/2014/main" id="{CF5257B1-69A4-E10F-22F0-FA9A9C90D043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9" name="矩形 2134">
                    <a:extLst>
                      <a:ext uri="{FF2B5EF4-FFF2-40B4-BE49-F238E27FC236}">
                        <a16:creationId xmlns:a16="http://schemas.microsoft.com/office/drawing/2014/main" id="{014E5062-37CE-9F38-710A-AA2EC6ADC3C2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80" name="矩形 2135">
                    <a:extLst>
                      <a:ext uri="{FF2B5EF4-FFF2-40B4-BE49-F238E27FC236}">
                        <a16:creationId xmlns:a16="http://schemas.microsoft.com/office/drawing/2014/main" id="{AEDCA194-1D89-538F-3D30-E5D15C1463DD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1" name="矩形 2136">
                    <a:extLst>
                      <a:ext uri="{FF2B5EF4-FFF2-40B4-BE49-F238E27FC236}">
                        <a16:creationId xmlns:a16="http://schemas.microsoft.com/office/drawing/2014/main" id="{DBD74BEE-E289-2D82-8D38-304F94903CB9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2" name="矩形 2137">
                    <a:extLst>
                      <a:ext uri="{FF2B5EF4-FFF2-40B4-BE49-F238E27FC236}">
                        <a16:creationId xmlns:a16="http://schemas.microsoft.com/office/drawing/2014/main" id="{1EF7CCC1-DDD3-727B-81ED-EF421AC1A2D8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3" name="矩形 2138">
                    <a:extLst>
                      <a:ext uri="{FF2B5EF4-FFF2-40B4-BE49-F238E27FC236}">
                        <a16:creationId xmlns:a16="http://schemas.microsoft.com/office/drawing/2014/main" id="{217DC3F1-EFE0-0BD8-6668-2717BD6DF167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4" name="矩形 2139">
                    <a:extLst>
                      <a:ext uri="{FF2B5EF4-FFF2-40B4-BE49-F238E27FC236}">
                        <a16:creationId xmlns:a16="http://schemas.microsoft.com/office/drawing/2014/main" id="{8C91F18D-7BAD-8755-F6D0-01B448C5AC19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5" name="矩形 2140">
                    <a:extLst>
                      <a:ext uri="{FF2B5EF4-FFF2-40B4-BE49-F238E27FC236}">
                        <a16:creationId xmlns:a16="http://schemas.microsoft.com/office/drawing/2014/main" id="{638B635A-5CBF-E232-8926-8BFD1EB158BB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6" name="矩形 2141">
                    <a:extLst>
                      <a:ext uri="{FF2B5EF4-FFF2-40B4-BE49-F238E27FC236}">
                        <a16:creationId xmlns:a16="http://schemas.microsoft.com/office/drawing/2014/main" id="{CED58029-3E40-91FB-0706-085DB173AA11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7" name="矩形 2142">
                    <a:extLst>
                      <a:ext uri="{FF2B5EF4-FFF2-40B4-BE49-F238E27FC236}">
                        <a16:creationId xmlns:a16="http://schemas.microsoft.com/office/drawing/2014/main" id="{C1F97985-C284-3BDA-6423-A27E85C94796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8" name="矩形 2143">
                    <a:extLst>
                      <a:ext uri="{FF2B5EF4-FFF2-40B4-BE49-F238E27FC236}">
                        <a16:creationId xmlns:a16="http://schemas.microsoft.com/office/drawing/2014/main" id="{A4D32DD4-8596-B48F-514B-6DA373295042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89" name="矩形 2144">
                    <a:extLst>
                      <a:ext uri="{FF2B5EF4-FFF2-40B4-BE49-F238E27FC236}">
                        <a16:creationId xmlns:a16="http://schemas.microsoft.com/office/drawing/2014/main" id="{C6B88739-3407-5E18-6105-D560CE5C85A2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2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sp>
              <p:nvSpPr>
                <p:cNvPr id="1258" name="文本框 2145">
                  <a:extLst>
                    <a:ext uri="{FF2B5EF4-FFF2-40B4-BE49-F238E27FC236}">
                      <a16:creationId xmlns:a16="http://schemas.microsoft.com/office/drawing/2014/main" id="{6127CDBA-EEB3-0839-0DEF-FE065EE8FD68}"/>
                    </a:ext>
                  </a:extLst>
                </p:cNvPr>
                <p:cNvSpPr txBox="1"/>
                <p:nvPr/>
              </p:nvSpPr>
              <p:spPr>
                <a:xfrm>
                  <a:off x="5118566" y="1091645"/>
                  <a:ext cx="6727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…..</a:t>
                  </a:r>
                </a:p>
              </p:txBody>
            </p:sp>
            <p:grpSp>
              <p:nvGrpSpPr>
                <p:cNvPr id="1259" name="组合 2146">
                  <a:extLst>
                    <a:ext uri="{FF2B5EF4-FFF2-40B4-BE49-F238E27FC236}">
                      <a16:creationId xmlns:a16="http://schemas.microsoft.com/office/drawing/2014/main" id="{BC4645F7-987F-D9A1-C8EB-BF4C8EED7566}"/>
                    </a:ext>
                  </a:extLst>
                </p:cNvPr>
                <p:cNvGrpSpPr/>
                <p:nvPr/>
              </p:nvGrpSpPr>
              <p:grpSpPr>
                <a:xfrm>
                  <a:off x="4649204" y="1183965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66" name="矩形 2147">
                    <a:extLst>
                      <a:ext uri="{FF2B5EF4-FFF2-40B4-BE49-F238E27FC236}">
                        <a16:creationId xmlns:a16="http://schemas.microsoft.com/office/drawing/2014/main" id="{BB1DDD00-0AEC-9F87-6DC8-14E93CF9EF09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7" name="矩形 2148">
                    <a:extLst>
                      <a:ext uri="{FF2B5EF4-FFF2-40B4-BE49-F238E27FC236}">
                        <a16:creationId xmlns:a16="http://schemas.microsoft.com/office/drawing/2014/main" id="{3A448D89-586A-0C5E-19A2-46ADDEE803B2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68" name="矩形 2149">
                    <a:extLst>
                      <a:ext uri="{FF2B5EF4-FFF2-40B4-BE49-F238E27FC236}">
                        <a16:creationId xmlns:a16="http://schemas.microsoft.com/office/drawing/2014/main" id="{37595C89-C033-E4FD-58B0-C46FEC8FB1F2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9" name="矩形 2150">
                    <a:extLst>
                      <a:ext uri="{FF2B5EF4-FFF2-40B4-BE49-F238E27FC236}">
                        <a16:creationId xmlns:a16="http://schemas.microsoft.com/office/drawing/2014/main" id="{E25D5CDE-2AC9-4DEE-F6AB-831397DEDBB6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0" name="矩形 2151">
                    <a:extLst>
                      <a:ext uri="{FF2B5EF4-FFF2-40B4-BE49-F238E27FC236}">
                        <a16:creationId xmlns:a16="http://schemas.microsoft.com/office/drawing/2014/main" id="{FCFCAB2A-4929-9F45-F9F4-41CDB094DE64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1" name="矩形 2152">
                    <a:extLst>
                      <a:ext uri="{FF2B5EF4-FFF2-40B4-BE49-F238E27FC236}">
                        <a16:creationId xmlns:a16="http://schemas.microsoft.com/office/drawing/2014/main" id="{2CDB1555-9504-1044-9FEA-8F2E3E683FFC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2" name="矩形 2153">
                    <a:extLst>
                      <a:ext uri="{FF2B5EF4-FFF2-40B4-BE49-F238E27FC236}">
                        <a16:creationId xmlns:a16="http://schemas.microsoft.com/office/drawing/2014/main" id="{B0C15D04-DEA7-6D81-A7A0-D01D331F1DD7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3" name="矩形 2154">
                    <a:extLst>
                      <a:ext uri="{FF2B5EF4-FFF2-40B4-BE49-F238E27FC236}">
                        <a16:creationId xmlns:a16="http://schemas.microsoft.com/office/drawing/2014/main" id="{E23D423C-338B-6319-F8D7-56A106FA1B0B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4" name="矩形 2155">
                    <a:extLst>
                      <a:ext uri="{FF2B5EF4-FFF2-40B4-BE49-F238E27FC236}">
                        <a16:creationId xmlns:a16="http://schemas.microsoft.com/office/drawing/2014/main" id="{7D6683DE-BA06-F69D-C7FE-1D975CBAED9C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5" name="矩形 2156">
                    <a:extLst>
                      <a:ext uri="{FF2B5EF4-FFF2-40B4-BE49-F238E27FC236}">
                        <a16:creationId xmlns:a16="http://schemas.microsoft.com/office/drawing/2014/main" id="{081BCBF4-DF89-5E85-F495-F97F9573A170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6" name="矩形 2157">
                    <a:extLst>
                      <a:ext uri="{FF2B5EF4-FFF2-40B4-BE49-F238E27FC236}">
                        <a16:creationId xmlns:a16="http://schemas.microsoft.com/office/drawing/2014/main" id="{AF099A30-9923-C794-DE15-1DF81B7591C1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77" name="矩形 2158">
                    <a:extLst>
                      <a:ext uri="{FF2B5EF4-FFF2-40B4-BE49-F238E27FC236}">
                        <a16:creationId xmlns:a16="http://schemas.microsoft.com/office/drawing/2014/main" id="{56C943C1-D6C2-34E5-8DF9-54508588AABF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1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0" name="组合 2159">
                  <a:extLst>
                    <a:ext uri="{FF2B5EF4-FFF2-40B4-BE49-F238E27FC236}">
                      <a16:creationId xmlns:a16="http://schemas.microsoft.com/office/drawing/2014/main" id="{10A7CB8C-B85C-8AC2-2B08-6ABC98E887A8}"/>
                    </a:ext>
                  </a:extLst>
                </p:cNvPr>
                <p:cNvGrpSpPr/>
                <p:nvPr/>
              </p:nvGrpSpPr>
              <p:grpSpPr>
                <a:xfrm>
                  <a:off x="5646695" y="1157030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54" name="矩形 2160">
                    <a:extLst>
                      <a:ext uri="{FF2B5EF4-FFF2-40B4-BE49-F238E27FC236}">
                        <a16:creationId xmlns:a16="http://schemas.microsoft.com/office/drawing/2014/main" id="{644E3F5B-6EFD-479E-67D6-D2B8EF103E71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5" name="矩形 2161">
                    <a:extLst>
                      <a:ext uri="{FF2B5EF4-FFF2-40B4-BE49-F238E27FC236}">
                        <a16:creationId xmlns:a16="http://schemas.microsoft.com/office/drawing/2014/main" id="{97DF15A1-32C3-0E36-1840-CCB02ADB3416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56" name="矩形 2162">
                    <a:extLst>
                      <a:ext uri="{FF2B5EF4-FFF2-40B4-BE49-F238E27FC236}">
                        <a16:creationId xmlns:a16="http://schemas.microsoft.com/office/drawing/2014/main" id="{D9E5B30E-A87B-BA96-22A5-90A67BF880DB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7" name="矩形 2163">
                    <a:extLst>
                      <a:ext uri="{FF2B5EF4-FFF2-40B4-BE49-F238E27FC236}">
                        <a16:creationId xmlns:a16="http://schemas.microsoft.com/office/drawing/2014/main" id="{948A9492-26A8-776D-C6EC-0F57EC7F1982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8" name="矩形 2164">
                    <a:extLst>
                      <a:ext uri="{FF2B5EF4-FFF2-40B4-BE49-F238E27FC236}">
                        <a16:creationId xmlns:a16="http://schemas.microsoft.com/office/drawing/2014/main" id="{6309D73C-3969-4C89-0480-26F7A2860D9A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9" name="矩形 2165">
                    <a:extLst>
                      <a:ext uri="{FF2B5EF4-FFF2-40B4-BE49-F238E27FC236}">
                        <a16:creationId xmlns:a16="http://schemas.microsoft.com/office/drawing/2014/main" id="{4C26212C-8E92-4ECF-5193-B9C724C1462C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0" name="矩形 2166">
                    <a:extLst>
                      <a:ext uri="{FF2B5EF4-FFF2-40B4-BE49-F238E27FC236}">
                        <a16:creationId xmlns:a16="http://schemas.microsoft.com/office/drawing/2014/main" id="{D6E6F64D-6CDC-D480-83DC-84200607395C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1" name="矩形 2167">
                    <a:extLst>
                      <a:ext uri="{FF2B5EF4-FFF2-40B4-BE49-F238E27FC236}">
                        <a16:creationId xmlns:a16="http://schemas.microsoft.com/office/drawing/2014/main" id="{07760827-3B2A-B21B-330F-C65E8BA54C8B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2" name="矩形 2168">
                    <a:extLst>
                      <a:ext uri="{FF2B5EF4-FFF2-40B4-BE49-F238E27FC236}">
                        <a16:creationId xmlns:a16="http://schemas.microsoft.com/office/drawing/2014/main" id="{26A9219E-7A1B-FB2C-9DC7-25AE5FC3DC19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3" name="矩形 2169">
                    <a:extLst>
                      <a:ext uri="{FF2B5EF4-FFF2-40B4-BE49-F238E27FC236}">
                        <a16:creationId xmlns:a16="http://schemas.microsoft.com/office/drawing/2014/main" id="{F6B83412-0B14-D06E-15B1-84CC07E5DA82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4" name="矩形 2170">
                    <a:extLst>
                      <a:ext uri="{FF2B5EF4-FFF2-40B4-BE49-F238E27FC236}">
                        <a16:creationId xmlns:a16="http://schemas.microsoft.com/office/drawing/2014/main" id="{46533B91-38AC-5BD8-D116-A20DCE643856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65" name="矩形 2171">
                    <a:extLst>
                      <a:ext uri="{FF2B5EF4-FFF2-40B4-BE49-F238E27FC236}">
                        <a16:creationId xmlns:a16="http://schemas.microsoft.com/office/drawing/2014/main" id="{548DACD6-8D82-BE6C-9378-F1BB14C59413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1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1" name="组合 2172">
                  <a:extLst>
                    <a:ext uri="{FF2B5EF4-FFF2-40B4-BE49-F238E27FC236}">
                      <a16:creationId xmlns:a16="http://schemas.microsoft.com/office/drawing/2014/main" id="{1B679A36-0827-4945-D102-84D757BA1EF5}"/>
                    </a:ext>
                  </a:extLst>
                </p:cNvPr>
                <p:cNvGrpSpPr/>
                <p:nvPr/>
              </p:nvGrpSpPr>
              <p:grpSpPr>
                <a:xfrm>
                  <a:off x="6190696" y="1160339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42" name="矩形 2173">
                    <a:extLst>
                      <a:ext uri="{FF2B5EF4-FFF2-40B4-BE49-F238E27FC236}">
                        <a16:creationId xmlns:a16="http://schemas.microsoft.com/office/drawing/2014/main" id="{1EB0AFD0-6DD3-247D-27FF-564C76E8EFA2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3" name="矩形 2174">
                    <a:extLst>
                      <a:ext uri="{FF2B5EF4-FFF2-40B4-BE49-F238E27FC236}">
                        <a16:creationId xmlns:a16="http://schemas.microsoft.com/office/drawing/2014/main" id="{6C7372A7-D12D-A62E-9ABD-98A913291C7F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44" name="矩形 2175">
                    <a:extLst>
                      <a:ext uri="{FF2B5EF4-FFF2-40B4-BE49-F238E27FC236}">
                        <a16:creationId xmlns:a16="http://schemas.microsoft.com/office/drawing/2014/main" id="{D845A5FC-71BC-332D-6255-D74027C2E061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5" name="矩形 2176">
                    <a:extLst>
                      <a:ext uri="{FF2B5EF4-FFF2-40B4-BE49-F238E27FC236}">
                        <a16:creationId xmlns:a16="http://schemas.microsoft.com/office/drawing/2014/main" id="{2836F48B-FCD4-2CF8-4515-A60B545AB380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6" name="矩形 2177">
                    <a:extLst>
                      <a:ext uri="{FF2B5EF4-FFF2-40B4-BE49-F238E27FC236}">
                        <a16:creationId xmlns:a16="http://schemas.microsoft.com/office/drawing/2014/main" id="{A328683B-D7AB-4772-DBB2-77836874CF60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7" name="矩形 2178">
                    <a:extLst>
                      <a:ext uri="{FF2B5EF4-FFF2-40B4-BE49-F238E27FC236}">
                        <a16:creationId xmlns:a16="http://schemas.microsoft.com/office/drawing/2014/main" id="{D3437830-0FA9-D5CE-863A-D45A75F0E6CA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8" name="矩形 2179">
                    <a:extLst>
                      <a:ext uri="{FF2B5EF4-FFF2-40B4-BE49-F238E27FC236}">
                        <a16:creationId xmlns:a16="http://schemas.microsoft.com/office/drawing/2014/main" id="{C9869799-F43E-45E4-06F4-60ED42183725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9" name="矩形 2180">
                    <a:extLst>
                      <a:ext uri="{FF2B5EF4-FFF2-40B4-BE49-F238E27FC236}">
                        <a16:creationId xmlns:a16="http://schemas.microsoft.com/office/drawing/2014/main" id="{73813EC5-E270-22E9-C284-01AFBFBD6B87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0" name="矩形 2181">
                    <a:extLst>
                      <a:ext uri="{FF2B5EF4-FFF2-40B4-BE49-F238E27FC236}">
                        <a16:creationId xmlns:a16="http://schemas.microsoft.com/office/drawing/2014/main" id="{07773C7B-7DB5-8F46-8D4B-99D004E5FDF1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1" name="矩形 2182">
                    <a:extLst>
                      <a:ext uri="{FF2B5EF4-FFF2-40B4-BE49-F238E27FC236}">
                        <a16:creationId xmlns:a16="http://schemas.microsoft.com/office/drawing/2014/main" id="{2F19BDEF-A11C-597F-9641-BCC26A94A772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2" name="矩形 2183">
                    <a:extLst>
                      <a:ext uri="{FF2B5EF4-FFF2-40B4-BE49-F238E27FC236}">
                        <a16:creationId xmlns:a16="http://schemas.microsoft.com/office/drawing/2014/main" id="{2CB3B35A-7437-E6EF-7B57-9680F19C9C33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53" name="矩形 2184">
                    <a:extLst>
                      <a:ext uri="{FF2B5EF4-FFF2-40B4-BE49-F238E27FC236}">
                        <a16:creationId xmlns:a16="http://schemas.microsoft.com/office/drawing/2014/main" id="{4B5DFDB7-EEED-D077-8F77-99EB1ED615CA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1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2" name="组合 2185">
                  <a:extLst>
                    <a:ext uri="{FF2B5EF4-FFF2-40B4-BE49-F238E27FC236}">
                      <a16:creationId xmlns:a16="http://schemas.microsoft.com/office/drawing/2014/main" id="{9AE060C1-34B0-55FE-6A5E-170030B2DA43}"/>
                    </a:ext>
                  </a:extLst>
                </p:cNvPr>
                <p:cNvGrpSpPr/>
                <p:nvPr/>
              </p:nvGrpSpPr>
              <p:grpSpPr>
                <a:xfrm>
                  <a:off x="4853151" y="154415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30" name="矩形 2186">
                    <a:extLst>
                      <a:ext uri="{FF2B5EF4-FFF2-40B4-BE49-F238E27FC236}">
                        <a16:creationId xmlns:a16="http://schemas.microsoft.com/office/drawing/2014/main" id="{18F7150B-179D-BFD4-AADA-203EDA519AA6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1" name="矩形 2187">
                    <a:extLst>
                      <a:ext uri="{FF2B5EF4-FFF2-40B4-BE49-F238E27FC236}">
                        <a16:creationId xmlns:a16="http://schemas.microsoft.com/office/drawing/2014/main" id="{7F23E8F1-3673-AD66-1EC1-B67C23F5FFF3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32" name="矩形 2188">
                    <a:extLst>
                      <a:ext uri="{FF2B5EF4-FFF2-40B4-BE49-F238E27FC236}">
                        <a16:creationId xmlns:a16="http://schemas.microsoft.com/office/drawing/2014/main" id="{6CCFAA2F-E229-8517-2642-69D7EC219745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3" name="矩形 2189">
                    <a:extLst>
                      <a:ext uri="{FF2B5EF4-FFF2-40B4-BE49-F238E27FC236}">
                        <a16:creationId xmlns:a16="http://schemas.microsoft.com/office/drawing/2014/main" id="{EA07F153-4672-ECDC-33C3-17A3E1CBCC42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4" name="矩形 2190">
                    <a:extLst>
                      <a:ext uri="{FF2B5EF4-FFF2-40B4-BE49-F238E27FC236}">
                        <a16:creationId xmlns:a16="http://schemas.microsoft.com/office/drawing/2014/main" id="{63D617C5-FD1B-BF3D-FE4D-A74460C54B52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5" name="矩形 2191">
                    <a:extLst>
                      <a:ext uri="{FF2B5EF4-FFF2-40B4-BE49-F238E27FC236}">
                        <a16:creationId xmlns:a16="http://schemas.microsoft.com/office/drawing/2014/main" id="{AEBA2B56-508B-C597-F933-AABF4BEBDB50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6" name="矩形 2192">
                    <a:extLst>
                      <a:ext uri="{FF2B5EF4-FFF2-40B4-BE49-F238E27FC236}">
                        <a16:creationId xmlns:a16="http://schemas.microsoft.com/office/drawing/2014/main" id="{E64878A9-AF3F-4405-F30B-EB7344894649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7" name="矩形 2193">
                    <a:extLst>
                      <a:ext uri="{FF2B5EF4-FFF2-40B4-BE49-F238E27FC236}">
                        <a16:creationId xmlns:a16="http://schemas.microsoft.com/office/drawing/2014/main" id="{D91C82B1-2A74-8580-634A-2B0AB0C9133E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8" name="矩形 2194">
                    <a:extLst>
                      <a:ext uri="{FF2B5EF4-FFF2-40B4-BE49-F238E27FC236}">
                        <a16:creationId xmlns:a16="http://schemas.microsoft.com/office/drawing/2014/main" id="{21782476-BE05-D52A-69DE-C551BC75A9F2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39" name="矩形 2195">
                    <a:extLst>
                      <a:ext uri="{FF2B5EF4-FFF2-40B4-BE49-F238E27FC236}">
                        <a16:creationId xmlns:a16="http://schemas.microsoft.com/office/drawing/2014/main" id="{DDFFCA5D-204F-F382-1152-75C934E583EF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0" name="矩形 2196">
                    <a:extLst>
                      <a:ext uri="{FF2B5EF4-FFF2-40B4-BE49-F238E27FC236}">
                        <a16:creationId xmlns:a16="http://schemas.microsoft.com/office/drawing/2014/main" id="{78E6E052-BA84-6218-FE56-94F3F9EAD346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41" name="矩形 2197">
                    <a:extLst>
                      <a:ext uri="{FF2B5EF4-FFF2-40B4-BE49-F238E27FC236}">
                        <a16:creationId xmlns:a16="http://schemas.microsoft.com/office/drawing/2014/main" id="{3ACAF223-DD89-5DC4-4734-665AFFC88349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3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3" name="组合 2198">
                  <a:extLst>
                    <a:ext uri="{FF2B5EF4-FFF2-40B4-BE49-F238E27FC236}">
                      <a16:creationId xmlns:a16="http://schemas.microsoft.com/office/drawing/2014/main" id="{8E538878-0C0D-247C-C1FA-509659101F17}"/>
                    </a:ext>
                  </a:extLst>
                </p:cNvPr>
                <p:cNvGrpSpPr/>
                <p:nvPr/>
              </p:nvGrpSpPr>
              <p:grpSpPr>
                <a:xfrm>
                  <a:off x="5762227" y="154415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18" name="矩形 2199">
                    <a:extLst>
                      <a:ext uri="{FF2B5EF4-FFF2-40B4-BE49-F238E27FC236}">
                        <a16:creationId xmlns:a16="http://schemas.microsoft.com/office/drawing/2014/main" id="{31962C84-4500-4DA3-68DE-CCF6D60D9786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9" name="矩形 2200">
                    <a:extLst>
                      <a:ext uri="{FF2B5EF4-FFF2-40B4-BE49-F238E27FC236}">
                        <a16:creationId xmlns:a16="http://schemas.microsoft.com/office/drawing/2014/main" id="{8CCD6289-813C-9996-7978-E567C822C42C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20" name="矩形 2201">
                    <a:extLst>
                      <a:ext uri="{FF2B5EF4-FFF2-40B4-BE49-F238E27FC236}">
                        <a16:creationId xmlns:a16="http://schemas.microsoft.com/office/drawing/2014/main" id="{A9896576-B78E-455C-0542-836C444DF463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1" name="矩形 2202">
                    <a:extLst>
                      <a:ext uri="{FF2B5EF4-FFF2-40B4-BE49-F238E27FC236}">
                        <a16:creationId xmlns:a16="http://schemas.microsoft.com/office/drawing/2014/main" id="{4DC3B08F-A5E8-C5FB-954C-018012C35E51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2" name="矩形 2203">
                    <a:extLst>
                      <a:ext uri="{FF2B5EF4-FFF2-40B4-BE49-F238E27FC236}">
                        <a16:creationId xmlns:a16="http://schemas.microsoft.com/office/drawing/2014/main" id="{282F94BD-86D8-ABC9-EE85-1D7607B91A5E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3" name="矩形 2204">
                    <a:extLst>
                      <a:ext uri="{FF2B5EF4-FFF2-40B4-BE49-F238E27FC236}">
                        <a16:creationId xmlns:a16="http://schemas.microsoft.com/office/drawing/2014/main" id="{67B7D4A2-BFB9-46EA-33BF-D064EBAD50F9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4" name="矩形 2205">
                    <a:extLst>
                      <a:ext uri="{FF2B5EF4-FFF2-40B4-BE49-F238E27FC236}">
                        <a16:creationId xmlns:a16="http://schemas.microsoft.com/office/drawing/2014/main" id="{7354E9F2-6833-0436-5712-AF694D7AB314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5" name="矩形 2206">
                    <a:extLst>
                      <a:ext uri="{FF2B5EF4-FFF2-40B4-BE49-F238E27FC236}">
                        <a16:creationId xmlns:a16="http://schemas.microsoft.com/office/drawing/2014/main" id="{59B8797E-AFB9-6212-9419-363DB7B1E81F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6" name="矩形 2207">
                    <a:extLst>
                      <a:ext uri="{FF2B5EF4-FFF2-40B4-BE49-F238E27FC236}">
                        <a16:creationId xmlns:a16="http://schemas.microsoft.com/office/drawing/2014/main" id="{D325C95D-5B55-1314-D4E9-F86373DD46E2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7" name="矩形 2208">
                    <a:extLst>
                      <a:ext uri="{FF2B5EF4-FFF2-40B4-BE49-F238E27FC236}">
                        <a16:creationId xmlns:a16="http://schemas.microsoft.com/office/drawing/2014/main" id="{B527AEC9-113F-3BA5-51B6-A3F561C22F9B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8" name="矩形 2209">
                    <a:extLst>
                      <a:ext uri="{FF2B5EF4-FFF2-40B4-BE49-F238E27FC236}">
                        <a16:creationId xmlns:a16="http://schemas.microsoft.com/office/drawing/2014/main" id="{4F8B2C22-800B-7431-120B-51C5CBE694A6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29" name="矩形 2210">
                    <a:extLst>
                      <a:ext uri="{FF2B5EF4-FFF2-40B4-BE49-F238E27FC236}">
                        <a16:creationId xmlns:a16="http://schemas.microsoft.com/office/drawing/2014/main" id="{481EB6B3-1891-D6E8-D793-AA79A0D5F047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3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4" name="组合 2211">
                  <a:extLst>
                    <a:ext uri="{FF2B5EF4-FFF2-40B4-BE49-F238E27FC236}">
                      <a16:creationId xmlns:a16="http://schemas.microsoft.com/office/drawing/2014/main" id="{D3FF43F3-14CE-4DE2-307D-8A32730203B5}"/>
                    </a:ext>
                  </a:extLst>
                </p:cNvPr>
                <p:cNvGrpSpPr/>
                <p:nvPr/>
              </p:nvGrpSpPr>
              <p:grpSpPr>
                <a:xfrm>
                  <a:off x="6357171" y="1542348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306" name="矩形 2212">
                    <a:extLst>
                      <a:ext uri="{FF2B5EF4-FFF2-40B4-BE49-F238E27FC236}">
                        <a16:creationId xmlns:a16="http://schemas.microsoft.com/office/drawing/2014/main" id="{A312EC16-231D-D35C-0173-518D5BAAE42E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7" name="矩形 2213">
                    <a:extLst>
                      <a:ext uri="{FF2B5EF4-FFF2-40B4-BE49-F238E27FC236}">
                        <a16:creationId xmlns:a16="http://schemas.microsoft.com/office/drawing/2014/main" id="{A3415466-0C56-CB25-EAA6-C144650DC5F8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308" name="矩形 2214">
                    <a:extLst>
                      <a:ext uri="{FF2B5EF4-FFF2-40B4-BE49-F238E27FC236}">
                        <a16:creationId xmlns:a16="http://schemas.microsoft.com/office/drawing/2014/main" id="{D22E1B47-9256-94E9-2C55-ED4F96DEC9E5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9" name="矩形 2215">
                    <a:extLst>
                      <a:ext uri="{FF2B5EF4-FFF2-40B4-BE49-F238E27FC236}">
                        <a16:creationId xmlns:a16="http://schemas.microsoft.com/office/drawing/2014/main" id="{D4F452AA-3999-015B-61B1-DC06395AB03B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0" name="矩形 2216">
                    <a:extLst>
                      <a:ext uri="{FF2B5EF4-FFF2-40B4-BE49-F238E27FC236}">
                        <a16:creationId xmlns:a16="http://schemas.microsoft.com/office/drawing/2014/main" id="{947A74C5-BFFD-0222-89EE-B539B00F7578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1" name="矩形 2217">
                    <a:extLst>
                      <a:ext uri="{FF2B5EF4-FFF2-40B4-BE49-F238E27FC236}">
                        <a16:creationId xmlns:a16="http://schemas.microsoft.com/office/drawing/2014/main" id="{9796E530-F21F-ED81-7778-3D7A2587FC3D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2" name="矩形 2218">
                    <a:extLst>
                      <a:ext uri="{FF2B5EF4-FFF2-40B4-BE49-F238E27FC236}">
                        <a16:creationId xmlns:a16="http://schemas.microsoft.com/office/drawing/2014/main" id="{4123425E-0788-8765-D28B-DAB0B9B9AC3D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3" name="矩形 2219">
                    <a:extLst>
                      <a:ext uri="{FF2B5EF4-FFF2-40B4-BE49-F238E27FC236}">
                        <a16:creationId xmlns:a16="http://schemas.microsoft.com/office/drawing/2014/main" id="{99099FDF-931D-63EB-035F-46E8C6810C8A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4" name="矩形 2220">
                    <a:extLst>
                      <a:ext uri="{FF2B5EF4-FFF2-40B4-BE49-F238E27FC236}">
                        <a16:creationId xmlns:a16="http://schemas.microsoft.com/office/drawing/2014/main" id="{4FE84BF5-A962-BAAD-93C8-4A447B5014B5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5" name="矩形 2221">
                    <a:extLst>
                      <a:ext uri="{FF2B5EF4-FFF2-40B4-BE49-F238E27FC236}">
                        <a16:creationId xmlns:a16="http://schemas.microsoft.com/office/drawing/2014/main" id="{E6EC49BA-CFCB-3C4A-7B09-661CCC7AC51A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6" name="矩形 2222">
                    <a:extLst>
                      <a:ext uri="{FF2B5EF4-FFF2-40B4-BE49-F238E27FC236}">
                        <a16:creationId xmlns:a16="http://schemas.microsoft.com/office/drawing/2014/main" id="{B75625B9-60B4-EBB0-BEE3-52E5CE617FAC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17" name="矩形 2223">
                    <a:extLst>
                      <a:ext uri="{FF2B5EF4-FFF2-40B4-BE49-F238E27FC236}">
                        <a16:creationId xmlns:a16="http://schemas.microsoft.com/office/drawing/2014/main" id="{BA0B056A-FC86-F63F-BDC9-5BC4579C1E2C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3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5" name="组合 2224">
                  <a:extLst>
                    <a:ext uri="{FF2B5EF4-FFF2-40B4-BE49-F238E27FC236}">
                      <a16:creationId xmlns:a16="http://schemas.microsoft.com/office/drawing/2014/main" id="{4B5109E9-72D9-385D-8304-792186EFB5DC}"/>
                    </a:ext>
                  </a:extLst>
                </p:cNvPr>
                <p:cNvGrpSpPr/>
                <p:nvPr/>
              </p:nvGrpSpPr>
              <p:grpSpPr>
                <a:xfrm>
                  <a:off x="5138465" y="1895765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294" name="矩形 2225">
                    <a:extLst>
                      <a:ext uri="{FF2B5EF4-FFF2-40B4-BE49-F238E27FC236}">
                        <a16:creationId xmlns:a16="http://schemas.microsoft.com/office/drawing/2014/main" id="{D199D51F-DEBE-6077-B896-D0A67CF8FECB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5" name="矩形 2226">
                    <a:extLst>
                      <a:ext uri="{FF2B5EF4-FFF2-40B4-BE49-F238E27FC236}">
                        <a16:creationId xmlns:a16="http://schemas.microsoft.com/office/drawing/2014/main" id="{1831D3B3-CA60-0DAE-1531-78AD46EF0D49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296" name="矩形 2227">
                    <a:extLst>
                      <a:ext uri="{FF2B5EF4-FFF2-40B4-BE49-F238E27FC236}">
                        <a16:creationId xmlns:a16="http://schemas.microsoft.com/office/drawing/2014/main" id="{913BC52A-9B54-772B-927A-633DDB7E30CE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7" name="矩形 2228">
                    <a:extLst>
                      <a:ext uri="{FF2B5EF4-FFF2-40B4-BE49-F238E27FC236}">
                        <a16:creationId xmlns:a16="http://schemas.microsoft.com/office/drawing/2014/main" id="{A933DFB8-1EA6-FF96-CE43-1A7C213C1A01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8" name="矩形 2229">
                    <a:extLst>
                      <a:ext uri="{FF2B5EF4-FFF2-40B4-BE49-F238E27FC236}">
                        <a16:creationId xmlns:a16="http://schemas.microsoft.com/office/drawing/2014/main" id="{3DDC0738-1396-28B8-C78C-65A1A3177529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9" name="矩形 2230">
                    <a:extLst>
                      <a:ext uri="{FF2B5EF4-FFF2-40B4-BE49-F238E27FC236}">
                        <a16:creationId xmlns:a16="http://schemas.microsoft.com/office/drawing/2014/main" id="{7A01EFD0-B830-3024-6699-7BA5ABBC700E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0" name="矩形 2231">
                    <a:extLst>
                      <a:ext uri="{FF2B5EF4-FFF2-40B4-BE49-F238E27FC236}">
                        <a16:creationId xmlns:a16="http://schemas.microsoft.com/office/drawing/2014/main" id="{0C6A03C3-692B-333E-B1CB-C89702A726F4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1" name="矩形 2232">
                    <a:extLst>
                      <a:ext uri="{FF2B5EF4-FFF2-40B4-BE49-F238E27FC236}">
                        <a16:creationId xmlns:a16="http://schemas.microsoft.com/office/drawing/2014/main" id="{EB834C9A-CDB0-FA64-0109-54B9A4368AEB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2" name="矩形 2233">
                    <a:extLst>
                      <a:ext uri="{FF2B5EF4-FFF2-40B4-BE49-F238E27FC236}">
                        <a16:creationId xmlns:a16="http://schemas.microsoft.com/office/drawing/2014/main" id="{74F3B7BE-2499-C897-F2F7-15D2A074900F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3" name="矩形 2234">
                    <a:extLst>
                      <a:ext uri="{FF2B5EF4-FFF2-40B4-BE49-F238E27FC236}">
                        <a16:creationId xmlns:a16="http://schemas.microsoft.com/office/drawing/2014/main" id="{E039B203-C188-B8F6-6850-465325CCD1E1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4" name="矩形 2235">
                    <a:extLst>
                      <a:ext uri="{FF2B5EF4-FFF2-40B4-BE49-F238E27FC236}">
                        <a16:creationId xmlns:a16="http://schemas.microsoft.com/office/drawing/2014/main" id="{DD9685A0-DD03-316E-14DC-922E2607087F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305" name="矩形 2236">
                    <a:extLst>
                      <a:ext uri="{FF2B5EF4-FFF2-40B4-BE49-F238E27FC236}">
                        <a16:creationId xmlns:a16="http://schemas.microsoft.com/office/drawing/2014/main" id="{5B7ED455-9F90-974B-C0E0-C0D7014522B3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2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6" name="组合 2237">
                  <a:extLst>
                    <a:ext uri="{FF2B5EF4-FFF2-40B4-BE49-F238E27FC236}">
                      <a16:creationId xmlns:a16="http://schemas.microsoft.com/office/drawing/2014/main" id="{6A0C46C6-94D0-DC51-ADE8-BAA9B5493CE1}"/>
                    </a:ext>
                  </a:extLst>
                </p:cNvPr>
                <p:cNvGrpSpPr/>
                <p:nvPr/>
              </p:nvGrpSpPr>
              <p:grpSpPr>
                <a:xfrm>
                  <a:off x="6042561" y="191439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282" name="矩形 2238">
                    <a:extLst>
                      <a:ext uri="{FF2B5EF4-FFF2-40B4-BE49-F238E27FC236}">
                        <a16:creationId xmlns:a16="http://schemas.microsoft.com/office/drawing/2014/main" id="{4A6B537A-CE92-8CD8-8209-7A0B5546CC09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3" name="矩形 2239">
                    <a:extLst>
                      <a:ext uri="{FF2B5EF4-FFF2-40B4-BE49-F238E27FC236}">
                        <a16:creationId xmlns:a16="http://schemas.microsoft.com/office/drawing/2014/main" id="{C0DEEEBF-A102-FFE8-DC64-580B022B0AC2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284" name="矩形 2240">
                    <a:extLst>
                      <a:ext uri="{FF2B5EF4-FFF2-40B4-BE49-F238E27FC236}">
                        <a16:creationId xmlns:a16="http://schemas.microsoft.com/office/drawing/2014/main" id="{4D7A7F6F-350C-906E-9752-51AF90D07E69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5" name="矩形 2241">
                    <a:extLst>
                      <a:ext uri="{FF2B5EF4-FFF2-40B4-BE49-F238E27FC236}">
                        <a16:creationId xmlns:a16="http://schemas.microsoft.com/office/drawing/2014/main" id="{96CCFAE8-CFEE-B02A-E4CB-B06EB7EBD051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6" name="矩形 2242">
                    <a:extLst>
                      <a:ext uri="{FF2B5EF4-FFF2-40B4-BE49-F238E27FC236}">
                        <a16:creationId xmlns:a16="http://schemas.microsoft.com/office/drawing/2014/main" id="{2C42E7C8-BB8C-2AB6-2DCB-F203C5A573A1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7" name="矩形 2243">
                    <a:extLst>
                      <a:ext uri="{FF2B5EF4-FFF2-40B4-BE49-F238E27FC236}">
                        <a16:creationId xmlns:a16="http://schemas.microsoft.com/office/drawing/2014/main" id="{7699FF2F-9144-E199-01A5-F4B128911780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8" name="矩形 2244">
                    <a:extLst>
                      <a:ext uri="{FF2B5EF4-FFF2-40B4-BE49-F238E27FC236}">
                        <a16:creationId xmlns:a16="http://schemas.microsoft.com/office/drawing/2014/main" id="{B40B808F-4EC8-2271-4709-E22EEC5A3EEF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9" name="矩形 2245">
                    <a:extLst>
                      <a:ext uri="{FF2B5EF4-FFF2-40B4-BE49-F238E27FC236}">
                        <a16:creationId xmlns:a16="http://schemas.microsoft.com/office/drawing/2014/main" id="{C084BE38-B21D-4AE0-D722-2B10D649DA9F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0" name="矩形 2246">
                    <a:extLst>
                      <a:ext uri="{FF2B5EF4-FFF2-40B4-BE49-F238E27FC236}">
                        <a16:creationId xmlns:a16="http://schemas.microsoft.com/office/drawing/2014/main" id="{B0528104-3977-C1F5-6567-A0ED23EC6881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1" name="矩形 2247">
                    <a:extLst>
                      <a:ext uri="{FF2B5EF4-FFF2-40B4-BE49-F238E27FC236}">
                        <a16:creationId xmlns:a16="http://schemas.microsoft.com/office/drawing/2014/main" id="{DF020F29-70C3-06CC-45E8-6FBE9285D57D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2" name="矩形 2248">
                    <a:extLst>
                      <a:ext uri="{FF2B5EF4-FFF2-40B4-BE49-F238E27FC236}">
                        <a16:creationId xmlns:a16="http://schemas.microsoft.com/office/drawing/2014/main" id="{6D6D2598-2852-F0AE-E380-C51E67651EFB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93" name="矩形 2249">
                    <a:extLst>
                      <a:ext uri="{FF2B5EF4-FFF2-40B4-BE49-F238E27FC236}">
                        <a16:creationId xmlns:a16="http://schemas.microsoft.com/office/drawing/2014/main" id="{F9612763-CE79-F9D8-655F-48AD045387F2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2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grpSp>
              <p:nvGrpSpPr>
                <p:cNvPr id="1267" name="组合 2250">
                  <a:extLst>
                    <a:ext uri="{FF2B5EF4-FFF2-40B4-BE49-F238E27FC236}">
                      <a16:creationId xmlns:a16="http://schemas.microsoft.com/office/drawing/2014/main" id="{552227E5-E4BF-5D52-91CA-CD9872FF786F}"/>
                    </a:ext>
                  </a:extLst>
                </p:cNvPr>
                <p:cNvGrpSpPr/>
                <p:nvPr/>
              </p:nvGrpSpPr>
              <p:grpSpPr>
                <a:xfrm>
                  <a:off x="6603848" y="1914397"/>
                  <a:ext cx="407894" cy="287618"/>
                  <a:chOff x="1406164" y="1820922"/>
                  <a:chExt cx="5934338" cy="3098318"/>
                </a:xfrm>
              </p:grpSpPr>
              <p:sp>
                <p:nvSpPr>
                  <p:cNvPr id="1270" name="矩形 2251">
                    <a:extLst>
                      <a:ext uri="{FF2B5EF4-FFF2-40B4-BE49-F238E27FC236}">
                        <a16:creationId xmlns:a16="http://schemas.microsoft.com/office/drawing/2014/main" id="{5D615D5E-C35C-6749-7F11-07F4BFE9535A}"/>
                      </a:ext>
                    </a:extLst>
                  </p:cNvPr>
                  <p:cNvSpPr/>
                  <p:nvPr/>
                </p:nvSpPr>
                <p:spPr>
                  <a:xfrm>
                    <a:off x="1406166" y="1820927"/>
                    <a:ext cx="1198082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1" name="矩形 2252">
                    <a:extLst>
                      <a:ext uri="{FF2B5EF4-FFF2-40B4-BE49-F238E27FC236}">
                        <a16:creationId xmlns:a16="http://schemas.microsoft.com/office/drawing/2014/main" id="{1ECBDD5B-D722-881E-9CBE-14D0F068C008}"/>
                      </a:ext>
                    </a:extLst>
                  </p:cNvPr>
                  <p:cNvSpPr/>
                  <p:nvPr/>
                </p:nvSpPr>
                <p:spPr>
                  <a:xfrm>
                    <a:off x="2604248" y="1820923"/>
                    <a:ext cx="645456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dirty="0"/>
                      <a:t> </a:t>
                    </a:r>
                  </a:p>
                </p:txBody>
              </p:sp>
              <p:sp>
                <p:nvSpPr>
                  <p:cNvPr id="1272" name="矩形 2253">
                    <a:extLst>
                      <a:ext uri="{FF2B5EF4-FFF2-40B4-BE49-F238E27FC236}">
                        <a16:creationId xmlns:a16="http://schemas.microsoft.com/office/drawing/2014/main" id="{0708EDB9-4177-CD18-6015-055D4E780DA9}"/>
                      </a:ext>
                    </a:extLst>
                  </p:cNvPr>
                  <p:cNvSpPr/>
                  <p:nvPr/>
                </p:nvSpPr>
                <p:spPr>
                  <a:xfrm>
                    <a:off x="3249705" y="1820922"/>
                    <a:ext cx="1609165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3" name="矩形 2254">
                    <a:extLst>
                      <a:ext uri="{FF2B5EF4-FFF2-40B4-BE49-F238E27FC236}">
                        <a16:creationId xmlns:a16="http://schemas.microsoft.com/office/drawing/2014/main" id="{6EF98FFB-30BE-FD83-B434-DAFFCA1E748E}"/>
                      </a:ext>
                    </a:extLst>
                  </p:cNvPr>
                  <p:cNvSpPr/>
                  <p:nvPr/>
                </p:nvSpPr>
                <p:spPr>
                  <a:xfrm>
                    <a:off x="4858871" y="1820922"/>
                    <a:ext cx="2474260" cy="499621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4" name="矩形 2255">
                    <a:extLst>
                      <a:ext uri="{FF2B5EF4-FFF2-40B4-BE49-F238E27FC236}">
                        <a16:creationId xmlns:a16="http://schemas.microsoft.com/office/drawing/2014/main" id="{E0486435-CC86-1604-93BC-23A3AFA2AE3A}"/>
                      </a:ext>
                    </a:extLst>
                  </p:cNvPr>
                  <p:cNvSpPr/>
                  <p:nvPr/>
                </p:nvSpPr>
                <p:spPr>
                  <a:xfrm>
                    <a:off x="1406164" y="2320552"/>
                    <a:ext cx="1475988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5" name="矩形 2256">
                    <a:extLst>
                      <a:ext uri="{FF2B5EF4-FFF2-40B4-BE49-F238E27FC236}">
                        <a16:creationId xmlns:a16="http://schemas.microsoft.com/office/drawing/2014/main" id="{74AC1712-19A3-1B21-4610-78E878D3F2BA}"/>
                      </a:ext>
                    </a:extLst>
                  </p:cNvPr>
                  <p:cNvSpPr/>
                  <p:nvPr/>
                </p:nvSpPr>
                <p:spPr>
                  <a:xfrm>
                    <a:off x="2877671" y="2320547"/>
                    <a:ext cx="1981200" cy="442989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6" name="矩形 2257">
                    <a:extLst>
                      <a:ext uri="{FF2B5EF4-FFF2-40B4-BE49-F238E27FC236}">
                        <a16:creationId xmlns:a16="http://schemas.microsoft.com/office/drawing/2014/main" id="{C1F71E6A-9944-62F4-F2B4-3C41A7602C48}"/>
                      </a:ext>
                    </a:extLst>
                  </p:cNvPr>
                  <p:cNvSpPr/>
                  <p:nvPr/>
                </p:nvSpPr>
                <p:spPr>
                  <a:xfrm>
                    <a:off x="4858871" y="2320543"/>
                    <a:ext cx="2474260" cy="442989"/>
                  </a:xfrm>
                  <a:prstGeom prst="rect">
                    <a:avLst/>
                  </a:prstGeom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7" name="矩形 2258">
                    <a:extLst>
                      <a:ext uri="{FF2B5EF4-FFF2-40B4-BE49-F238E27FC236}">
                        <a16:creationId xmlns:a16="http://schemas.microsoft.com/office/drawing/2014/main" id="{5A3D3A16-7905-C1FC-379E-963E86905683}"/>
                      </a:ext>
                    </a:extLst>
                  </p:cNvPr>
                  <p:cNvSpPr/>
                  <p:nvPr/>
                </p:nvSpPr>
                <p:spPr>
                  <a:xfrm>
                    <a:off x="1406164" y="2756239"/>
                    <a:ext cx="5926967" cy="442987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8" name="矩形 2259">
                    <a:extLst>
                      <a:ext uri="{FF2B5EF4-FFF2-40B4-BE49-F238E27FC236}">
                        <a16:creationId xmlns:a16="http://schemas.microsoft.com/office/drawing/2014/main" id="{CA6F2886-C63F-3B8E-01EA-A43595914875}"/>
                      </a:ext>
                    </a:extLst>
                  </p:cNvPr>
                  <p:cNvSpPr/>
                  <p:nvPr/>
                </p:nvSpPr>
                <p:spPr>
                  <a:xfrm>
                    <a:off x="1406164" y="3199216"/>
                    <a:ext cx="5926968" cy="442988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79" name="矩形 2260">
                    <a:extLst>
                      <a:ext uri="{FF2B5EF4-FFF2-40B4-BE49-F238E27FC236}">
                        <a16:creationId xmlns:a16="http://schemas.microsoft.com/office/drawing/2014/main" id="{E6AD5D42-8CD6-AB68-9DBE-C0269ABAEDC2}"/>
                      </a:ext>
                    </a:extLst>
                  </p:cNvPr>
                  <p:cNvSpPr/>
                  <p:nvPr/>
                </p:nvSpPr>
                <p:spPr>
                  <a:xfrm>
                    <a:off x="1413535" y="3642204"/>
                    <a:ext cx="2928271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0" name="矩形 2261">
                    <a:extLst>
                      <a:ext uri="{FF2B5EF4-FFF2-40B4-BE49-F238E27FC236}">
                        <a16:creationId xmlns:a16="http://schemas.microsoft.com/office/drawing/2014/main" id="{B55A1C10-359F-2F3A-E86C-817CBBCAAA78}"/>
                      </a:ext>
                    </a:extLst>
                  </p:cNvPr>
                  <p:cNvSpPr/>
                  <p:nvPr/>
                </p:nvSpPr>
                <p:spPr>
                  <a:xfrm>
                    <a:off x="4334435" y="3642204"/>
                    <a:ext cx="3003176" cy="49962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1281" name="矩形 2262">
                    <a:extLst>
                      <a:ext uri="{FF2B5EF4-FFF2-40B4-BE49-F238E27FC236}">
                        <a16:creationId xmlns:a16="http://schemas.microsoft.com/office/drawing/2014/main" id="{D59B6FC5-7065-9209-2759-3CC3C1AA1B0B}"/>
                      </a:ext>
                    </a:extLst>
                  </p:cNvPr>
                  <p:cNvSpPr/>
                  <p:nvPr/>
                </p:nvSpPr>
                <p:spPr>
                  <a:xfrm>
                    <a:off x="1413535" y="4141825"/>
                    <a:ext cx="5926967" cy="777415"/>
                  </a:xfrm>
                  <a:prstGeom prst="rect">
                    <a:avLst/>
                  </a:prstGeom>
                  <a:pattFill prst="wdUpDiag">
                    <a:fgClr>
                      <a:schemeClr val="accent2">
                        <a:lumMod val="20000"/>
                        <a:lumOff val="80000"/>
                      </a:schemeClr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</p:grpSp>
            <p:sp>
              <p:nvSpPr>
                <p:cNvPr id="1268" name="文本框 2263">
                  <a:extLst>
                    <a:ext uri="{FF2B5EF4-FFF2-40B4-BE49-F238E27FC236}">
                      <a16:creationId xmlns:a16="http://schemas.microsoft.com/office/drawing/2014/main" id="{D98AC474-13E7-3C96-87DC-1D6164AC0CAC}"/>
                    </a:ext>
                  </a:extLst>
                </p:cNvPr>
                <p:cNvSpPr txBox="1"/>
                <p:nvPr/>
              </p:nvSpPr>
              <p:spPr>
                <a:xfrm>
                  <a:off x="5237130" y="1424876"/>
                  <a:ext cx="6727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…..</a:t>
                  </a:r>
                </a:p>
              </p:txBody>
            </p:sp>
            <p:sp>
              <p:nvSpPr>
                <p:cNvPr id="1269" name="矩形: 圆角 2265">
                  <a:extLst>
                    <a:ext uri="{FF2B5EF4-FFF2-40B4-BE49-F238E27FC236}">
                      <a16:creationId xmlns:a16="http://schemas.microsoft.com/office/drawing/2014/main" id="{5B89C496-C2A4-03B9-966A-4C2F332FF205}"/>
                    </a:ext>
                  </a:extLst>
                </p:cNvPr>
                <p:cNvSpPr/>
                <p:nvPr/>
              </p:nvSpPr>
              <p:spPr>
                <a:xfrm>
                  <a:off x="3949913" y="946704"/>
                  <a:ext cx="4427394" cy="1458954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  <a:alpha val="15000"/>
                  </a:schemeClr>
                </a:solidFill>
                <a:ln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251" name="TextBox 1250">
                <a:extLst>
                  <a:ext uri="{FF2B5EF4-FFF2-40B4-BE49-F238E27FC236}">
                    <a16:creationId xmlns:a16="http://schemas.microsoft.com/office/drawing/2014/main" id="{28045E3C-F049-75BA-5884-DE7E8F97EA19}"/>
                  </a:ext>
                </a:extLst>
              </p:cNvPr>
              <p:cNvSpPr txBox="1"/>
              <p:nvPr/>
            </p:nvSpPr>
            <p:spPr>
              <a:xfrm>
                <a:off x="7906947" y="1381172"/>
                <a:ext cx="14375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>
                    <a:latin typeface="AkayaKanadaka" panose="02010502080401010103" pitchFamily="2" charset="77"/>
                    <a:cs typeface="AkayaKanadaka" panose="02010502080401010103" pitchFamily="2" charset="77"/>
                  </a:defRPr>
                </a:lvl1pPr>
              </a:lstStyle>
              <a:p>
                <a:r>
                  <a:rPr lang="en-US" dirty="0"/>
                  <a:t>HTTP Flow 1 </a:t>
                </a:r>
              </a:p>
            </p:txBody>
          </p:sp>
          <p:sp>
            <p:nvSpPr>
              <p:cNvPr id="1252" name="TextBox 1251">
                <a:extLst>
                  <a:ext uri="{FF2B5EF4-FFF2-40B4-BE49-F238E27FC236}">
                    <a16:creationId xmlns:a16="http://schemas.microsoft.com/office/drawing/2014/main" id="{C8E0B7DB-5130-F6C9-1F97-EA780051A263}"/>
                  </a:ext>
                </a:extLst>
              </p:cNvPr>
              <p:cNvSpPr txBox="1"/>
              <p:nvPr/>
            </p:nvSpPr>
            <p:spPr>
              <a:xfrm>
                <a:off x="7906947" y="922714"/>
                <a:ext cx="10711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kayaKanadaka" panose="02010502080401010103" pitchFamily="2" charset="77"/>
                    <a:cs typeface="AkayaKanadaka" panose="02010502080401010103" pitchFamily="2" charset="77"/>
                  </a:rPr>
                  <a:t>DNS Flow</a:t>
                </a:r>
              </a:p>
            </p:txBody>
          </p:sp>
          <p:sp>
            <p:nvSpPr>
              <p:cNvPr id="1253" name="TextBox 1252">
                <a:extLst>
                  <a:ext uri="{FF2B5EF4-FFF2-40B4-BE49-F238E27FC236}">
                    <a16:creationId xmlns:a16="http://schemas.microsoft.com/office/drawing/2014/main" id="{97CF2E12-8A81-3E2E-FA7A-911B0F4EC2D4}"/>
                  </a:ext>
                </a:extLst>
              </p:cNvPr>
              <p:cNvSpPr txBox="1"/>
              <p:nvPr/>
            </p:nvSpPr>
            <p:spPr>
              <a:xfrm>
                <a:off x="7906947" y="1845696"/>
                <a:ext cx="1391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>
                    <a:latin typeface="AkayaKanadaka" panose="02010502080401010103" pitchFamily="2" charset="77"/>
                    <a:cs typeface="AkayaKanadaka" panose="02010502080401010103" pitchFamily="2" charset="77"/>
                  </a:defRPr>
                </a:lvl1pPr>
              </a:lstStyle>
              <a:p>
                <a:r>
                  <a:rPr lang="en-US" dirty="0"/>
                  <a:t>HTTP Flow 2</a:t>
                </a:r>
              </a:p>
            </p:txBody>
          </p:sp>
        </p:grpSp>
      </p:grpSp>
      <p:grpSp>
        <p:nvGrpSpPr>
          <p:cNvPr id="1552" name="Group 1551">
            <a:extLst>
              <a:ext uri="{FF2B5EF4-FFF2-40B4-BE49-F238E27FC236}">
                <a16:creationId xmlns:a16="http://schemas.microsoft.com/office/drawing/2014/main" id="{9215E7D6-4818-AD63-5FA2-0F2BD480214B}"/>
              </a:ext>
            </a:extLst>
          </p:cNvPr>
          <p:cNvGrpSpPr/>
          <p:nvPr/>
        </p:nvGrpSpPr>
        <p:grpSpPr>
          <a:xfrm>
            <a:off x="173876" y="1867542"/>
            <a:ext cx="10164271" cy="1418324"/>
            <a:chOff x="173876" y="1867542"/>
            <a:chExt cx="10164271" cy="1418324"/>
          </a:xfrm>
        </p:grpSpPr>
        <p:cxnSp>
          <p:nvCxnSpPr>
            <p:cNvPr id="1071" name="直接箭头连接符 171">
              <a:extLst>
                <a:ext uri="{FF2B5EF4-FFF2-40B4-BE49-F238E27FC236}">
                  <a16:creationId xmlns:a16="http://schemas.microsoft.com/office/drawing/2014/main" id="{5FA99C51-3C79-4AAE-9D08-A40B22F27208}"/>
                </a:ext>
              </a:extLst>
            </p:cNvPr>
            <p:cNvCxnSpPr>
              <a:cxnSpLocks/>
            </p:cNvCxnSpPr>
            <p:nvPr/>
          </p:nvCxnSpPr>
          <p:spPr>
            <a:xfrm>
              <a:off x="5702560" y="1867542"/>
              <a:ext cx="0" cy="492872"/>
            </a:xfrm>
            <a:prstGeom prst="straightConnector1">
              <a:avLst/>
            </a:prstGeom>
            <a:noFill/>
            <a:ln w="19050" cap="flat" cmpd="sng" algn="ctr">
              <a:solidFill>
                <a:srgbClr val="156082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072" name="文本框 172">
              <a:extLst>
                <a:ext uri="{FF2B5EF4-FFF2-40B4-BE49-F238E27FC236}">
                  <a16:creationId xmlns:a16="http://schemas.microsoft.com/office/drawing/2014/main" id="{875854B7-C0AF-FF33-9E85-C476653F9DE4}"/>
                </a:ext>
              </a:extLst>
            </p:cNvPr>
            <p:cNvSpPr txBox="1"/>
            <p:nvPr/>
          </p:nvSpPr>
          <p:spPr>
            <a:xfrm>
              <a:off x="173876" y="2771916"/>
              <a:ext cx="13842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Session </a:t>
              </a:r>
            </a:p>
          </p:txBody>
        </p:sp>
        <p:grpSp>
          <p:nvGrpSpPr>
            <p:cNvPr id="1551" name="Group 1550">
              <a:extLst>
                <a:ext uri="{FF2B5EF4-FFF2-40B4-BE49-F238E27FC236}">
                  <a16:creationId xmlns:a16="http://schemas.microsoft.com/office/drawing/2014/main" id="{06FE298C-1365-32DF-F7C3-8D15473CFA5C}"/>
                </a:ext>
              </a:extLst>
            </p:cNvPr>
            <p:cNvGrpSpPr/>
            <p:nvPr/>
          </p:nvGrpSpPr>
          <p:grpSpPr>
            <a:xfrm>
              <a:off x="1558174" y="2536145"/>
              <a:ext cx="8779973" cy="749721"/>
              <a:chOff x="1558174" y="2536145"/>
              <a:chExt cx="8779973" cy="749721"/>
            </a:xfrm>
          </p:grpSpPr>
          <p:sp>
            <p:nvSpPr>
              <p:cNvPr id="1416" name="矩形 169">
                <a:extLst>
                  <a:ext uri="{FF2B5EF4-FFF2-40B4-BE49-F238E27FC236}">
                    <a16:creationId xmlns:a16="http://schemas.microsoft.com/office/drawing/2014/main" id="{CAF1F89E-8C94-DEC3-ABB7-1C503D2E90FA}"/>
                  </a:ext>
                </a:extLst>
              </p:cNvPr>
              <p:cNvSpPr/>
              <p:nvPr/>
            </p:nvSpPr>
            <p:spPr>
              <a:xfrm>
                <a:off x="1558174" y="2536145"/>
                <a:ext cx="8779973" cy="749721"/>
              </a:xfrm>
              <a:prstGeom prst="rect">
                <a:avLst/>
              </a:prstGeom>
              <a:solidFill>
                <a:srgbClr val="00B050">
                  <a:alpha val="36252"/>
                </a:srgbClr>
              </a:solidFill>
              <a:ln>
                <a:prstDash val="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417" name="组合 1">
                <a:extLst>
                  <a:ext uri="{FF2B5EF4-FFF2-40B4-BE49-F238E27FC236}">
                    <a16:creationId xmlns:a16="http://schemas.microsoft.com/office/drawing/2014/main" id="{BBC27FEC-C0AC-2E93-54B0-BE75930739BC}"/>
                  </a:ext>
                </a:extLst>
              </p:cNvPr>
              <p:cNvGrpSpPr/>
              <p:nvPr/>
            </p:nvGrpSpPr>
            <p:grpSpPr>
              <a:xfrm>
                <a:off x="1734545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18" name="矩形 2">
                  <a:extLst>
                    <a:ext uri="{FF2B5EF4-FFF2-40B4-BE49-F238E27FC236}">
                      <a16:creationId xmlns:a16="http://schemas.microsoft.com/office/drawing/2014/main" id="{DB7A1A33-5D20-6878-65E6-B1FD943634D7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19" name="矩形 3">
                  <a:extLst>
                    <a:ext uri="{FF2B5EF4-FFF2-40B4-BE49-F238E27FC236}">
                      <a16:creationId xmlns:a16="http://schemas.microsoft.com/office/drawing/2014/main" id="{73534ED9-CABE-8FE9-0236-FDA2C4109437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20" name="矩形 4">
                  <a:extLst>
                    <a:ext uri="{FF2B5EF4-FFF2-40B4-BE49-F238E27FC236}">
                      <a16:creationId xmlns:a16="http://schemas.microsoft.com/office/drawing/2014/main" id="{E95DB26A-0AE6-45E2-1E34-36879EA9282D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1" name="矩形 5">
                  <a:extLst>
                    <a:ext uri="{FF2B5EF4-FFF2-40B4-BE49-F238E27FC236}">
                      <a16:creationId xmlns:a16="http://schemas.microsoft.com/office/drawing/2014/main" id="{2F9F3E64-FE58-2964-2D33-E69525A7C3EE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2" name="矩形 6">
                  <a:extLst>
                    <a:ext uri="{FF2B5EF4-FFF2-40B4-BE49-F238E27FC236}">
                      <a16:creationId xmlns:a16="http://schemas.microsoft.com/office/drawing/2014/main" id="{4EE2AF73-6F7F-EC84-6692-CDC63D2EC7AB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3" name="矩形 7">
                  <a:extLst>
                    <a:ext uri="{FF2B5EF4-FFF2-40B4-BE49-F238E27FC236}">
                      <a16:creationId xmlns:a16="http://schemas.microsoft.com/office/drawing/2014/main" id="{4F2020D9-AB2E-264D-D59C-BFF8EA3D4289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4" name="矩形 8">
                  <a:extLst>
                    <a:ext uri="{FF2B5EF4-FFF2-40B4-BE49-F238E27FC236}">
                      <a16:creationId xmlns:a16="http://schemas.microsoft.com/office/drawing/2014/main" id="{25324059-44D5-A23E-F1A8-D80F4A17CB44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5" name="矩形 9">
                  <a:extLst>
                    <a:ext uri="{FF2B5EF4-FFF2-40B4-BE49-F238E27FC236}">
                      <a16:creationId xmlns:a16="http://schemas.microsoft.com/office/drawing/2014/main" id="{DA87E8D8-B635-3456-6DB3-5E8C1F26A476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6" name="矩形 10">
                  <a:extLst>
                    <a:ext uri="{FF2B5EF4-FFF2-40B4-BE49-F238E27FC236}">
                      <a16:creationId xmlns:a16="http://schemas.microsoft.com/office/drawing/2014/main" id="{42CCD4B0-3C72-3A95-0B7D-1AE5BFE697CF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7" name="矩形 11">
                  <a:extLst>
                    <a:ext uri="{FF2B5EF4-FFF2-40B4-BE49-F238E27FC236}">
                      <a16:creationId xmlns:a16="http://schemas.microsoft.com/office/drawing/2014/main" id="{C1707B45-5C7C-B12D-3962-7016B29F4325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8" name="矩形 12">
                  <a:extLst>
                    <a:ext uri="{FF2B5EF4-FFF2-40B4-BE49-F238E27FC236}">
                      <a16:creationId xmlns:a16="http://schemas.microsoft.com/office/drawing/2014/main" id="{45087177-8327-CDB6-FD9A-AA83CD721AA5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9" name="矩形 13">
                  <a:extLst>
                    <a:ext uri="{FF2B5EF4-FFF2-40B4-BE49-F238E27FC236}">
                      <a16:creationId xmlns:a16="http://schemas.microsoft.com/office/drawing/2014/main" id="{43807CBD-ADA0-3971-7EC3-9C34BB3B8C4A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430" name="组合 15">
                <a:extLst>
                  <a:ext uri="{FF2B5EF4-FFF2-40B4-BE49-F238E27FC236}">
                    <a16:creationId xmlns:a16="http://schemas.microsoft.com/office/drawing/2014/main" id="{51BEC3D1-D8AB-CD74-A5A0-4DE0D20EA21E}"/>
                  </a:ext>
                </a:extLst>
              </p:cNvPr>
              <p:cNvGrpSpPr/>
              <p:nvPr/>
            </p:nvGrpSpPr>
            <p:grpSpPr>
              <a:xfrm>
                <a:off x="2525660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31" name="矩形 16">
                  <a:extLst>
                    <a:ext uri="{FF2B5EF4-FFF2-40B4-BE49-F238E27FC236}">
                      <a16:creationId xmlns:a16="http://schemas.microsoft.com/office/drawing/2014/main" id="{4E89E38A-23AD-5220-350F-196E7CB9D14C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2" name="矩形 17">
                  <a:extLst>
                    <a:ext uri="{FF2B5EF4-FFF2-40B4-BE49-F238E27FC236}">
                      <a16:creationId xmlns:a16="http://schemas.microsoft.com/office/drawing/2014/main" id="{0CDCADA1-8B00-B5F6-AF02-E8403B257630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33" name="矩形 18">
                  <a:extLst>
                    <a:ext uri="{FF2B5EF4-FFF2-40B4-BE49-F238E27FC236}">
                      <a16:creationId xmlns:a16="http://schemas.microsoft.com/office/drawing/2014/main" id="{94678C4D-D80C-7A07-5650-E0AF43989E98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4" name="矩形 19">
                  <a:extLst>
                    <a:ext uri="{FF2B5EF4-FFF2-40B4-BE49-F238E27FC236}">
                      <a16:creationId xmlns:a16="http://schemas.microsoft.com/office/drawing/2014/main" id="{143AFAC1-D325-53CB-6410-0687E699CDF4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5" name="矩形 20">
                  <a:extLst>
                    <a:ext uri="{FF2B5EF4-FFF2-40B4-BE49-F238E27FC236}">
                      <a16:creationId xmlns:a16="http://schemas.microsoft.com/office/drawing/2014/main" id="{3CA53680-1F57-A952-623E-4906765613A3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6" name="矩形 21">
                  <a:extLst>
                    <a:ext uri="{FF2B5EF4-FFF2-40B4-BE49-F238E27FC236}">
                      <a16:creationId xmlns:a16="http://schemas.microsoft.com/office/drawing/2014/main" id="{87ECE2F6-E0A9-CF80-419C-6EBD153F2375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7" name="矩形 22">
                  <a:extLst>
                    <a:ext uri="{FF2B5EF4-FFF2-40B4-BE49-F238E27FC236}">
                      <a16:creationId xmlns:a16="http://schemas.microsoft.com/office/drawing/2014/main" id="{9E4F3450-2F48-CEA6-F64B-54AA78DCC3CB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8" name="矩形 23">
                  <a:extLst>
                    <a:ext uri="{FF2B5EF4-FFF2-40B4-BE49-F238E27FC236}">
                      <a16:creationId xmlns:a16="http://schemas.microsoft.com/office/drawing/2014/main" id="{C73604C7-B2AA-3297-6568-467D4ADF1C9B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9" name="矩形 24">
                  <a:extLst>
                    <a:ext uri="{FF2B5EF4-FFF2-40B4-BE49-F238E27FC236}">
                      <a16:creationId xmlns:a16="http://schemas.microsoft.com/office/drawing/2014/main" id="{72D16EBE-1FF7-51AA-A22B-DEB20481BDF4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0" name="矩形 25">
                  <a:extLst>
                    <a:ext uri="{FF2B5EF4-FFF2-40B4-BE49-F238E27FC236}">
                      <a16:creationId xmlns:a16="http://schemas.microsoft.com/office/drawing/2014/main" id="{74B4AC15-4D5D-96C6-404D-BCBA0FB74A4D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1" name="矩形 26">
                  <a:extLst>
                    <a:ext uri="{FF2B5EF4-FFF2-40B4-BE49-F238E27FC236}">
                      <a16:creationId xmlns:a16="http://schemas.microsoft.com/office/drawing/2014/main" id="{BD4F7FF1-B5E6-FEE2-9169-D0C5DC6726BE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2" name="矩形 27">
                  <a:extLst>
                    <a:ext uri="{FF2B5EF4-FFF2-40B4-BE49-F238E27FC236}">
                      <a16:creationId xmlns:a16="http://schemas.microsoft.com/office/drawing/2014/main" id="{8C00661E-EE1A-75D0-FE7E-30F3F1EF6AA9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443" name="组合 29">
                <a:extLst>
                  <a:ext uri="{FF2B5EF4-FFF2-40B4-BE49-F238E27FC236}">
                    <a16:creationId xmlns:a16="http://schemas.microsoft.com/office/drawing/2014/main" id="{E15934DB-74D1-1FA3-FE9B-C18CF2F9DEE8}"/>
                  </a:ext>
                </a:extLst>
              </p:cNvPr>
              <p:cNvGrpSpPr/>
              <p:nvPr/>
            </p:nvGrpSpPr>
            <p:grpSpPr>
              <a:xfrm>
                <a:off x="3398539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44" name="矩形 30">
                  <a:extLst>
                    <a:ext uri="{FF2B5EF4-FFF2-40B4-BE49-F238E27FC236}">
                      <a16:creationId xmlns:a16="http://schemas.microsoft.com/office/drawing/2014/main" id="{C146932B-0769-C7F6-AA11-7EAE802BEEB2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5" name="矩形 31">
                  <a:extLst>
                    <a:ext uri="{FF2B5EF4-FFF2-40B4-BE49-F238E27FC236}">
                      <a16:creationId xmlns:a16="http://schemas.microsoft.com/office/drawing/2014/main" id="{24F7C384-8DA9-704F-2168-A2EA2758F95A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46" name="矩形 32">
                  <a:extLst>
                    <a:ext uri="{FF2B5EF4-FFF2-40B4-BE49-F238E27FC236}">
                      <a16:creationId xmlns:a16="http://schemas.microsoft.com/office/drawing/2014/main" id="{ECEFA9BC-136B-4DCE-D859-17B7270DFF14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7" name="矩形 33">
                  <a:extLst>
                    <a:ext uri="{FF2B5EF4-FFF2-40B4-BE49-F238E27FC236}">
                      <a16:creationId xmlns:a16="http://schemas.microsoft.com/office/drawing/2014/main" id="{12F70D2E-EF0C-09C8-4DEB-1C040B9DEB9B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8" name="矩形 34">
                  <a:extLst>
                    <a:ext uri="{FF2B5EF4-FFF2-40B4-BE49-F238E27FC236}">
                      <a16:creationId xmlns:a16="http://schemas.microsoft.com/office/drawing/2014/main" id="{E53B79EE-E14E-5FC6-E0D2-10315372120D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9" name="矩形 35">
                  <a:extLst>
                    <a:ext uri="{FF2B5EF4-FFF2-40B4-BE49-F238E27FC236}">
                      <a16:creationId xmlns:a16="http://schemas.microsoft.com/office/drawing/2014/main" id="{CACDB67E-003D-7AE1-0B6D-F30C7C8DE4E6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0" name="矩形 36">
                  <a:extLst>
                    <a:ext uri="{FF2B5EF4-FFF2-40B4-BE49-F238E27FC236}">
                      <a16:creationId xmlns:a16="http://schemas.microsoft.com/office/drawing/2014/main" id="{0B865F1B-5496-0154-40ED-5945F2D15103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1" name="矩形 37">
                  <a:extLst>
                    <a:ext uri="{FF2B5EF4-FFF2-40B4-BE49-F238E27FC236}">
                      <a16:creationId xmlns:a16="http://schemas.microsoft.com/office/drawing/2014/main" id="{BDAB9597-5BA5-E39F-682E-C2CD506A2882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2" name="矩形 38">
                  <a:extLst>
                    <a:ext uri="{FF2B5EF4-FFF2-40B4-BE49-F238E27FC236}">
                      <a16:creationId xmlns:a16="http://schemas.microsoft.com/office/drawing/2014/main" id="{766F081B-137A-D6C3-60DC-E019044B87B4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3" name="矩形 39">
                  <a:extLst>
                    <a:ext uri="{FF2B5EF4-FFF2-40B4-BE49-F238E27FC236}">
                      <a16:creationId xmlns:a16="http://schemas.microsoft.com/office/drawing/2014/main" id="{CA5C5165-930B-F598-EB4C-1284609D27A8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4" name="矩形 40">
                  <a:extLst>
                    <a:ext uri="{FF2B5EF4-FFF2-40B4-BE49-F238E27FC236}">
                      <a16:creationId xmlns:a16="http://schemas.microsoft.com/office/drawing/2014/main" id="{8CBD929B-9A4D-6198-7992-0B05F49DC4DF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5" name="矩形 41">
                  <a:extLst>
                    <a:ext uri="{FF2B5EF4-FFF2-40B4-BE49-F238E27FC236}">
                      <a16:creationId xmlns:a16="http://schemas.microsoft.com/office/drawing/2014/main" id="{340048C2-FD9F-5823-A0D1-C101452FD570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sp>
            <p:nvSpPr>
              <p:cNvPr id="1456" name="文本框 42">
                <a:extLst>
                  <a:ext uri="{FF2B5EF4-FFF2-40B4-BE49-F238E27FC236}">
                    <a16:creationId xmlns:a16="http://schemas.microsoft.com/office/drawing/2014/main" id="{FA2AFAFC-F101-D46D-F369-4300B2D46844}"/>
                  </a:ext>
                </a:extLst>
              </p:cNvPr>
              <p:cNvSpPr txBox="1"/>
              <p:nvPr/>
            </p:nvSpPr>
            <p:spPr>
              <a:xfrm>
                <a:off x="5734357" y="2710289"/>
                <a:ext cx="964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…..</a:t>
                </a:r>
              </a:p>
            </p:txBody>
          </p:sp>
          <p:grpSp>
            <p:nvGrpSpPr>
              <p:cNvPr id="1457" name="组合 43">
                <a:extLst>
                  <a:ext uri="{FF2B5EF4-FFF2-40B4-BE49-F238E27FC236}">
                    <a16:creationId xmlns:a16="http://schemas.microsoft.com/office/drawing/2014/main" id="{9D4D5CF9-3B37-3DD4-71E3-272DB20F6C07}"/>
                  </a:ext>
                </a:extLst>
              </p:cNvPr>
              <p:cNvGrpSpPr/>
              <p:nvPr/>
            </p:nvGrpSpPr>
            <p:grpSpPr>
              <a:xfrm>
                <a:off x="4257869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58" name="矩形 44">
                  <a:extLst>
                    <a:ext uri="{FF2B5EF4-FFF2-40B4-BE49-F238E27FC236}">
                      <a16:creationId xmlns:a16="http://schemas.microsoft.com/office/drawing/2014/main" id="{7D2AE8C4-25CC-6322-523E-CE126D07E952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9" name="矩形 45">
                  <a:extLst>
                    <a:ext uri="{FF2B5EF4-FFF2-40B4-BE49-F238E27FC236}">
                      <a16:creationId xmlns:a16="http://schemas.microsoft.com/office/drawing/2014/main" id="{9A8880AD-79C1-DA43-AB8E-4DC9265589AA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60" name="矩形 46">
                  <a:extLst>
                    <a:ext uri="{FF2B5EF4-FFF2-40B4-BE49-F238E27FC236}">
                      <a16:creationId xmlns:a16="http://schemas.microsoft.com/office/drawing/2014/main" id="{674C9E9A-88BE-EE52-06EE-C6F02F42F0EC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1" name="矩形 47">
                  <a:extLst>
                    <a:ext uri="{FF2B5EF4-FFF2-40B4-BE49-F238E27FC236}">
                      <a16:creationId xmlns:a16="http://schemas.microsoft.com/office/drawing/2014/main" id="{9D654C79-C7EA-D9DD-F93D-77FC2FEC1412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2" name="矩形 48">
                  <a:extLst>
                    <a:ext uri="{FF2B5EF4-FFF2-40B4-BE49-F238E27FC236}">
                      <a16:creationId xmlns:a16="http://schemas.microsoft.com/office/drawing/2014/main" id="{5DC4418E-0DBB-AD14-DBB7-37524D16D8F0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3" name="矩形 49">
                  <a:extLst>
                    <a:ext uri="{FF2B5EF4-FFF2-40B4-BE49-F238E27FC236}">
                      <a16:creationId xmlns:a16="http://schemas.microsoft.com/office/drawing/2014/main" id="{07D78645-F256-79E9-4355-BC3EE9E38CC7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4" name="矩形 50">
                  <a:extLst>
                    <a:ext uri="{FF2B5EF4-FFF2-40B4-BE49-F238E27FC236}">
                      <a16:creationId xmlns:a16="http://schemas.microsoft.com/office/drawing/2014/main" id="{0E577F77-33E7-A64E-3616-ED25B6175B76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5" name="矩形 51">
                  <a:extLst>
                    <a:ext uri="{FF2B5EF4-FFF2-40B4-BE49-F238E27FC236}">
                      <a16:creationId xmlns:a16="http://schemas.microsoft.com/office/drawing/2014/main" id="{4D68BFFA-570D-3F81-3C4A-B02154A16F48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6" name="矩形 52">
                  <a:extLst>
                    <a:ext uri="{FF2B5EF4-FFF2-40B4-BE49-F238E27FC236}">
                      <a16:creationId xmlns:a16="http://schemas.microsoft.com/office/drawing/2014/main" id="{E31CC80B-12CF-5720-3602-3B3111A2778A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7" name="矩形 53">
                  <a:extLst>
                    <a:ext uri="{FF2B5EF4-FFF2-40B4-BE49-F238E27FC236}">
                      <a16:creationId xmlns:a16="http://schemas.microsoft.com/office/drawing/2014/main" id="{507E8EBA-3359-9976-59D6-86E3561A201B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8" name="矩形 54">
                  <a:extLst>
                    <a:ext uri="{FF2B5EF4-FFF2-40B4-BE49-F238E27FC236}">
                      <a16:creationId xmlns:a16="http://schemas.microsoft.com/office/drawing/2014/main" id="{78A6CC11-47FB-7A0E-9192-019C25C47E60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9" name="矩形 55">
                  <a:extLst>
                    <a:ext uri="{FF2B5EF4-FFF2-40B4-BE49-F238E27FC236}">
                      <a16:creationId xmlns:a16="http://schemas.microsoft.com/office/drawing/2014/main" id="{EF2B0CA3-D7A6-28DC-B4BD-314BC517E50A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470" name="组合 56">
                <a:extLst>
                  <a:ext uri="{FF2B5EF4-FFF2-40B4-BE49-F238E27FC236}">
                    <a16:creationId xmlns:a16="http://schemas.microsoft.com/office/drawing/2014/main" id="{98386BC8-F468-F86C-5000-6A019E74FB38}"/>
                  </a:ext>
                </a:extLst>
              </p:cNvPr>
              <p:cNvGrpSpPr/>
              <p:nvPr/>
            </p:nvGrpSpPr>
            <p:grpSpPr>
              <a:xfrm>
                <a:off x="5124284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71" name="矩形 57">
                  <a:extLst>
                    <a:ext uri="{FF2B5EF4-FFF2-40B4-BE49-F238E27FC236}">
                      <a16:creationId xmlns:a16="http://schemas.microsoft.com/office/drawing/2014/main" id="{8FF6F68D-FC9B-0B77-A415-B00F9AD302D7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2" name="矩形 58">
                  <a:extLst>
                    <a:ext uri="{FF2B5EF4-FFF2-40B4-BE49-F238E27FC236}">
                      <a16:creationId xmlns:a16="http://schemas.microsoft.com/office/drawing/2014/main" id="{A3D124D1-74D5-735A-CC63-D0EE0B58C236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73" name="矩形 59">
                  <a:extLst>
                    <a:ext uri="{FF2B5EF4-FFF2-40B4-BE49-F238E27FC236}">
                      <a16:creationId xmlns:a16="http://schemas.microsoft.com/office/drawing/2014/main" id="{E3FBC1E9-DEFF-E37C-3B83-EFD0B12E7E35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4" name="矩形 60">
                  <a:extLst>
                    <a:ext uri="{FF2B5EF4-FFF2-40B4-BE49-F238E27FC236}">
                      <a16:creationId xmlns:a16="http://schemas.microsoft.com/office/drawing/2014/main" id="{25763895-CF67-9168-BAF0-38350AA74A69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5" name="矩形 61">
                  <a:extLst>
                    <a:ext uri="{FF2B5EF4-FFF2-40B4-BE49-F238E27FC236}">
                      <a16:creationId xmlns:a16="http://schemas.microsoft.com/office/drawing/2014/main" id="{AA15FE81-1D0D-27DA-0214-593491C5DDDE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6" name="矩形 62">
                  <a:extLst>
                    <a:ext uri="{FF2B5EF4-FFF2-40B4-BE49-F238E27FC236}">
                      <a16:creationId xmlns:a16="http://schemas.microsoft.com/office/drawing/2014/main" id="{90C26D4C-DE56-F2C8-8117-47794ABF85E4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7" name="矩形 63">
                  <a:extLst>
                    <a:ext uri="{FF2B5EF4-FFF2-40B4-BE49-F238E27FC236}">
                      <a16:creationId xmlns:a16="http://schemas.microsoft.com/office/drawing/2014/main" id="{1120F260-334A-B77F-4836-A939068016C1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8" name="矩形 64">
                  <a:extLst>
                    <a:ext uri="{FF2B5EF4-FFF2-40B4-BE49-F238E27FC236}">
                      <a16:creationId xmlns:a16="http://schemas.microsoft.com/office/drawing/2014/main" id="{E677C662-D20B-340A-FE3F-B6E3FD669D98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9" name="矩形 65">
                  <a:extLst>
                    <a:ext uri="{FF2B5EF4-FFF2-40B4-BE49-F238E27FC236}">
                      <a16:creationId xmlns:a16="http://schemas.microsoft.com/office/drawing/2014/main" id="{0403BE30-B703-4A16-7565-0890A3D60B85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0" name="矩形 66">
                  <a:extLst>
                    <a:ext uri="{FF2B5EF4-FFF2-40B4-BE49-F238E27FC236}">
                      <a16:creationId xmlns:a16="http://schemas.microsoft.com/office/drawing/2014/main" id="{F6F0F1F8-F919-386C-9BA2-1126B53694C9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1" name="矩形 67">
                  <a:extLst>
                    <a:ext uri="{FF2B5EF4-FFF2-40B4-BE49-F238E27FC236}">
                      <a16:creationId xmlns:a16="http://schemas.microsoft.com/office/drawing/2014/main" id="{C6A9F893-AB3B-82F8-C106-8C43148161CC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2" name="矩形 68">
                  <a:extLst>
                    <a:ext uri="{FF2B5EF4-FFF2-40B4-BE49-F238E27FC236}">
                      <a16:creationId xmlns:a16="http://schemas.microsoft.com/office/drawing/2014/main" id="{5A07063F-6B27-CA34-A378-C516AE446737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483" name="组合 69">
                <a:extLst>
                  <a:ext uri="{FF2B5EF4-FFF2-40B4-BE49-F238E27FC236}">
                    <a16:creationId xmlns:a16="http://schemas.microsoft.com/office/drawing/2014/main" id="{76797897-E27F-2C7F-2378-B3AD6FE82267}"/>
                  </a:ext>
                </a:extLst>
              </p:cNvPr>
              <p:cNvGrpSpPr/>
              <p:nvPr/>
            </p:nvGrpSpPr>
            <p:grpSpPr>
              <a:xfrm>
                <a:off x="9505959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84" name="矩形 70">
                  <a:extLst>
                    <a:ext uri="{FF2B5EF4-FFF2-40B4-BE49-F238E27FC236}">
                      <a16:creationId xmlns:a16="http://schemas.microsoft.com/office/drawing/2014/main" id="{541B6487-A434-292B-B89E-C0DB2744C207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5" name="矩形 71">
                  <a:extLst>
                    <a:ext uri="{FF2B5EF4-FFF2-40B4-BE49-F238E27FC236}">
                      <a16:creationId xmlns:a16="http://schemas.microsoft.com/office/drawing/2014/main" id="{01B98B72-B67F-E596-AEFB-7F72D0CEBC18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86" name="矩形 72">
                  <a:extLst>
                    <a:ext uri="{FF2B5EF4-FFF2-40B4-BE49-F238E27FC236}">
                      <a16:creationId xmlns:a16="http://schemas.microsoft.com/office/drawing/2014/main" id="{076BB644-6044-A40B-7430-2894993EA6DE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7" name="矩形 73">
                  <a:extLst>
                    <a:ext uri="{FF2B5EF4-FFF2-40B4-BE49-F238E27FC236}">
                      <a16:creationId xmlns:a16="http://schemas.microsoft.com/office/drawing/2014/main" id="{0D4ADCBC-2045-2F79-0C23-749CC362F74F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8" name="矩形 74">
                  <a:extLst>
                    <a:ext uri="{FF2B5EF4-FFF2-40B4-BE49-F238E27FC236}">
                      <a16:creationId xmlns:a16="http://schemas.microsoft.com/office/drawing/2014/main" id="{41055473-1461-BBA2-D160-559185ED8A53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89" name="矩形 75">
                  <a:extLst>
                    <a:ext uri="{FF2B5EF4-FFF2-40B4-BE49-F238E27FC236}">
                      <a16:creationId xmlns:a16="http://schemas.microsoft.com/office/drawing/2014/main" id="{6BAE3880-320A-EEAD-A555-1EB343684D99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0" name="矩形 76">
                  <a:extLst>
                    <a:ext uri="{FF2B5EF4-FFF2-40B4-BE49-F238E27FC236}">
                      <a16:creationId xmlns:a16="http://schemas.microsoft.com/office/drawing/2014/main" id="{E33F87F4-5671-6DD6-5FC3-1D90CC40AFE7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1" name="矩形 77">
                  <a:extLst>
                    <a:ext uri="{FF2B5EF4-FFF2-40B4-BE49-F238E27FC236}">
                      <a16:creationId xmlns:a16="http://schemas.microsoft.com/office/drawing/2014/main" id="{F18C0BD2-2D67-6D28-0C5F-E5DBFDC35215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2" name="矩形 78">
                  <a:extLst>
                    <a:ext uri="{FF2B5EF4-FFF2-40B4-BE49-F238E27FC236}">
                      <a16:creationId xmlns:a16="http://schemas.microsoft.com/office/drawing/2014/main" id="{C17531AF-179A-C6F4-2243-08C89096B4C9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3" name="矩形 79">
                  <a:extLst>
                    <a:ext uri="{FF2B5EF4-FFF2-40B4-BE49-F238E27FC236}">
                      <a16:creationId xmlns:a16="http://schemas.microsoft.com/office/drawing/2014/main" id="{E7880CEF-581C-3ECE-806E-A97600C9E988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4" name="矩形 80">
                  <a:extLst>
                    <a:ext uri="{FF2B5EF4-FFF2-40B4-BE49-F238E27FC236}">
                      <a16:creationId xmlns:a16="http://schemas.microsoft.com/office/drawing/2014/main" id="{05F4A834-E067-F1AD-A72C-978C458BEAAA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5" name="矩形 81">
                  <a:extLst>
                    <a:ext uri="{FF2B5EF4-FFF2-40B4-BE49-F238E27FC236}">
                      <a16:creationId xmlns:a16="http://schemas.microsoft.com/office/drawing/2014/main" id="{DE63A12F-9F3C-2DCC-C2A1-C23933DC0921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496" name="组合 82">
                <a:extLst>
                  <a:ext uri="{FF2B5EF4-FFF2-40B4-BE49-F238E27FC236}">
                    <a16:creationId xmlns:a16="http://schemas.microsoft.com/office/drawing/2014/main" id="{1CD8C489-688C-D284-2CC1-B8130B132B70}"/>
                  </a:ext>
                </a:extLst>
              </p:cNvPr>
              <p:cNvGrpSpPr/>
              <p:nvPr/>
            </p:nvGrpSpPr>
            <p:grpSpPr>
              <a:xfrm>
                <a:off x="6349619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497" name="矩形 83">
                  <a:extLst>
                    <a:ext uri="{FF2B5EF4-FFF2-40B4-BE49-F238E27FC236}">
                      <a16:creationId xmlns:a16="http://schemas.microsoft.com/office/drawing/2014/main" id="{9F0D2AAE-2227-890D-F5B5-30B813183953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8" name="矩形 84">
                  <a:extLst>
                    <a:ext uri="{FF2B5EF4-FFF2-40B4-BE49-F238E27FC236}">
                      <a16:creationId xmlns:a16="http://schemas.microsoft.com/office/drawing/2014/main" id="{7FA066D8-0714-DF14-D10E-244AE23FF6AD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499" name="矩形 85">
                  <a:extLst>
                    <a:ext uri="{FF2B5EF4-FFF2-40B4-BE49-F238E27FC236}">
                      <a16:creationId xmlns:a16="http://schemas.microsoft.com/office/drawing/2014/main" id="{639CC3B0-D9B3-8DFC-21B7-C9FB3FA59106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0" name="矩形 86">
                  <a:extLst>
                    <a:ext uri="{FF2B5EF4-FFF2-40B4-BE49-F238E27FC236}">
                      <a16:creationId xmlns:a16="http://schemas.microsoft.com/office/drawing/2014/main" id="{D9D742AA-E43D-78B4-F207-6EEED23D4709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1" name="矩形 87">
                  <a:extLst>
                    <a:ext uri="{FF2B5EF4-FFF2-40B4-BE49-F238E27FC236}">
                      <a16:creationId xmlns:a16="http://schemas.microsoft.com/office/drawing/2014/main" id="{419BE46D-F190-994F-7DAF-C321F7FC44A6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2" name="矩形 88">
                  <a:extLst>
                    <a:ext uri="{FF2B5EF4-FFF2-40B4-BE49-F238E27FC236}">
                      <a16:creationId xmlns:a16="http://schemas.microsoft.com/office/drawing/2014/main" id="{48B6A466-3141-92BA-5E9B-C0AD540A08EE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3" name="矩形 89">
                  <a:extLst>
                    <a:ext uri="{FF2B5EF4-FFF2-40B4-BE49-F238E27FC236}">
                      <a16:creationId xmlns:a16="http://schemas.microsoft.com/office/drawing/2014/main" id="{DD154BF7-1908-C359-4A52-3AAFBEFE356E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4" name="矩形 90">
                  <a:extLst>
                    <a:ext uri="{FF2B5EF4-FFF2-40B4-BE49-F238E27FC236}">
                      <a16:creationId xmlns:a16="http://schemas.microsoft.com/office/drawing/2014/main" id="{F7B38A6B-98AC-5022-5A89-3FD6130FA224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5" name="矩形 91">
                  <a:extLst>
                    <a:ext uri="{FF2B5EF4-FFF2-40B4-BE49-F238E27FC236}">
                      <a16:creationId xmlns:a16="http://schemas.microsoft.com/office/drawing/2014/main" id="{9F87AF50-DFD9-BC78-6C31-59E422B8B23D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6" name="矩形 92">
                  <a:extLst>
                    <a:ext uri="{FF2B5EF4-FFF2-40B4-BE49-F238E27FC236}">
                      <a16:creationId xmlns:a16="http://schemas.microsoft.com/office/drawing/2014/main" id="{4F7318EB-0137-E9CF-5A88-7C05FE8FD2B3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7" name="矩形 93">
                  <a:extLst>
                    <a:ext uri="{FF2B5EF4-FFF2-40B4-BE49-F238E27FC236}">
                      <a16:creationId xmlns:a16="http://schemas.microsoft.com/office/drawing/2014/main" id="{96C636C2-1BC1-78C1-AA07-034A857B7203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08" name="矩形 94">
                  <a:extLst>
                    <a:ext uri="{FF2B5EF4-FFF2-40B4-BE49-F238E27FC236}">
                      <a16:creationId xmlns:a16="http://schemas.microsoft.com/office/drawing/2014/main" id="{9E28C014-EC74-9471-F78D-C78C6B719559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509" name="组合 95">
                <a:extLst>
                  <a:ext uri="{FF2B5EF4-FFF2-40B4-BE49-F238E27FC236}">
                    <a16:creationId xmlns:a16="http://schemas.microsoft.com/office/drawing/2014/main" id="{EA4E08BA-67FA-4B14-8E0C-57AE99D70071}"/>
                  </a:ext>
                </a:extLst>
              </p:cNvPr>
              <p:cNvGrpSpPr/>
              <p:nvPr/>
            </p:nvGrpSpPr>
            <p:grpSpPr>
              <a:xfrm>
                <a:off x="7118145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510" name="矩形 96">
                  <a:extLst>
                    <a:ext uri="{FF2B5EF4-FFF2-40B4-BE49-F238E27FC236}">
                      <a16:creationId xmlns:a16="http://schemas.microsoft.com/office/drawing/2014/main" id="{6E3C9782-00F0-8649-5FEB-7E17CBDDDA9F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1" name="矩形 97">
                  <a:extLst>
                    <a:ext uri="{FF2B5EF4-FFF2-40B4-BE49-F238E27FC236}">
                      <a16:creationId xmlns:a16="http://schemas.microsoft.com/office/drawing/2014/main" id="{FBEC0403-50F4-F2D6-F5F6-9971C9626CF0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512" name="矩形 98">
                  <a:extLst>
                    <a:ext uri="{FF2B5EF4-FFF2-40B4-BE49-F238E27FC236}">
                      <a16:creationId xmlns:a16="http://schemas.microsoft.com/office/drawing/2014/main" id="{0E8D2777-4F14-DF4C-B75C-A437E63F8F4A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3" name="矩形 99">
                  <a:extLst>
                    <a:ext uri="{FF2B5EF4-FFF2-40B4-BE49-F238E27FC236}">
                      <a16:creationId xmlns:a16="http://schemas.microsoft.com/office/drawing/2014/main" id="{2B698E8F-6DF5-EBD5-7772-00FCB5AA0611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4" name="矩形 100">
                  <a:extLst>
                    <a:ext uri="{FF2B5EF4-FFF2-40B4-BE49-F238E27FC236}">
                      <a16:creationId xmlns:a16="http://schemas.microsoft.com/office/drawing/2014/main" id="{2A352705-B07E-199F-B450-3BC972DC32B9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5" name="矩形 101">
                  <a:extLst>
                    <a:ext uri="{FF2B5EF4-FFF2-40B4-BE49-F238E27FC236}">
                      <a16:creationId xmlns:a16="http://schemas.microsoft.com/office/drawing/2014/main" id="{14E11E03-1C95-7F3D-671D-0F0EBF3567A7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6" name="矩形 102">
                  <a:extLst>
                    <a:ext uri="{FF2B5EF4-FFF2-40B4-BE49-F238E27FC236}">
                      <a16:creationId xmlns:a16="http://schemas.microsoft.com/office/drawing/2014/main" id="{9231979B-26E6-2892-9496-4606BA820A3D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7" name="矩形 103">
                  <a:extLst>
                    <a:ext uri="{FF2B5EF4-FFF2-40B4-BE49-F238E27FC236}">
                      <a16:creationId xmlns:a16="http://schemas.microsoft.com/office/drawing/2014/main" id="{6EC7785F-3465-8D1E-E2D8-B1CCC6D74F14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8" name="矩形 104">
                  <a:extLst>
                    <a:ext uri="{FF2B5EF4-FFF2-40B4-BE49-F238E27FC236}">
                      <a16:creationId xmlns:a16="http://schemas.microsoft.com/office/drawing/2014/main" id="{8FEDB26C-3777-E290-2FD8-89CCA7F59C49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9" name="矩形 105">
                  <a:extLst>
                    <a:ext uri="{FF2B5EF4-FFF2-40B4-BE49-F238E27FC236}">
                      <a16:creationId xmlns:a16="http://schemas.microsoft.com/office/drawing/2014/main" id="{239FDCDB-9E2E-9A1B-715E-F4F15E6992E3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0" name="矩形 106">
                  <a:extLst>
                    <a:ext uri="{FF2B5EF4-FFF2-40B4-BE49-F238E27FC236}">
                      <a16:creationId xmlns:a16="http://schemas.microsoft.com/office/drawing/2014/main" id="{7DDBC624-06B2-C1A8-1134-6D72ED8D40D9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1" name="矩形 107">
                  <a:extLst>
                    <a:ext uri="{FF2B5EF4-FFF2-40B4-BE49-F238E27FC236}">
                      <a16:creationId xmlns:a16="http://schemas.microsoft.com/office/drawing/2014/main" id="{FCFB3828-A575-1605-A6A3-900B1BFC37CB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522" name="组合 108">
                <a:extLst>
                  <a:ext uri="{FF2B5EF4-FFF2-40B4-BE49-F238E27FC236}">
                    <a16:creationId xmlns:a16="http://schemas.microsoft.com/office/drawing/2014/main" id="{7A0F5651-4E9C-7F96-A479-4FB97B9411B0}"/>
                  </a:ext>
                </a:extLst>
              </p:cNvPr>
              <p:cNvGrpSpPr/>
              <p:nvPr/>
            </p:nvGrpSpPr>
            <p:grpSpPr>
              <a:xfrm>
                <a:off x="8691954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523" name="矩形 109">
                  <a:extLst>
                    <a:ext uri="{FF2B5EF4-FFF2-40B4-BE49-F238E27FC236}">
                      <a16:creationId xmlns:a16="http://schemas.microsoft.com/office/drawing/2014/main" id="{9D1286AE-AD52-C4DE-6056-179559C86440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4" name="矩形 110">
                  <a:extLst>
                    <a:ext uri="{FF2B5EF4-FFF2-40B4-BE49-F238E27FC236}">
                      <a16:creationId xmlns:a16="http://schemas.microsoft.com/office/drawing/2014/main" id="{CA6B11AE-DB2A-2349-90C2-4DC06BD2E934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525" name="矩形 111">
                  <a:extLst>
                    <a:ext uri="{FF2B5EF4-FFF2-40B4-BE49-F238E27FC236}">
                      <a16:creationId xmlns:a16="http://schemas.microsoft.com/office/drawing/2014/main" id="{94B299B4-8EEF-C01E-11E3-8F9836CDE8CF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6" name="矩形 112">
                  <a:extLst>
                    <a:ext uri="{FF2B5EF4-FFF2-40B4-BE49-F238E27FC236}">
                      <a16:creationId xmlns:a16="http://schemas.microsoft.com/office/drawing/2014/main" id="{3C21E9E6-7B50-6CD6-DD96-3875FE679FCF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7" name="矩形 113">
                  <a:extLst>
                    <a:ext uri="{FF2B5EF4-FFF2-40B4-BE49-F238E27FC236}">
                      <a16:creationId xmlns:a16="http://schemas.microsoft.com/office/drawing/2014/main" id="{7E465863-5056-D5B8-8BC0-EA255759B36C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8" name="矩形 114">
                  <a:extLst>
                    <a:ext uri="{FF2B5EF4-FFF2-40B4-BE49-F238E27FC236}">
                      <a16:creationId xmlns:a16="http://schemas.microsoft.com/office/drawing/2014/main" id="{9F97441D-3AC5-DD81-32D2-7695461D0A3D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9" name="矩形 115">
                  <a:extLst>
                    <a:ext uri="{FF2B5EF4-FFF2-40B4-BE49-F238E27FC236}">
                      <a16:creationId xmlns:a16="http://schemas.microsoft.com/office/drawing/2014/main" id="{420BBAF6-3CA8-8707-2B5A-A972DEDFEA82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0" name="矩形 116">
                  <a:extLst>
                    <a:ext uri="{FF2B5EF4-FFF2-40B4-BE49-F238E27FC236}">
                      <a16:creationId xmlns:a16="http://schemas.microsoft.com/office/drawing/2014/main" id="{D2307343-C8E2-8603-FA44-CE9A20D0B3D7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1" name="矩形 117">
                  <a:extLst>
                    <a:ext uri="{FF2B5EF4-FFF2-40B4-BE49-F238E27FC236}">
                      <a16:creationId xmlns:a16="http://schemas.microsoft.com/office/drawing/2014/main" id="{B81F3FC9-9D01-4149-2B78-EC6CC669277D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2" name="矩形 118">
                  <a:extLst>
                    <a:ext uri="{FF2B5EF4-FFF2-40B4-BE49-F238E27FC236}">
                      <a16:creationId xmlns:a16="http://schemas.microsoft.com/office/drawing/2014/main" id="{6FBAC1E9-721E-8434-2A2E-8200AF69B30E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3" name="矩形 119">
                  <a:extLst>
                    <a:ext uri="{FF2B5EF4-FFF2-40B4-BE49-F238E27FC236}">
                      <a16:creationId xmlns:a16="http://schemas.microsoft.com/office/drawing/2014/main" id="{19CD48A8-EB4A-7A10-552A-F10663256CB2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4" name="矩形 120">
                  <a:extLst>
                    <a:ext uri="{FF2B5EF4-FFF2-40B4-BE49-F238E27FC236}">
                      <a16:creationId xmlns:a16="http://schemas.microsoft.com/office/drawing/2014/main" id="{05FC51D8-95D3-CEE6-B870-9A956A00D52E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1535" name="组合 121">
                <a:extLst>
                  <a:ext uri="{FF2B5EF4-FFF2-40B4-BE49-F238E27FC236}">
                    <a16:creationId xmlns:a16="http://schemas.microsoft.com/office/drawing/2014/main" id="{1111658C-CBF7-C5C6-57A0-623F56F5953B}"/>
                  </a:ext>
                </a:extLst>
              </p:cNvPr>
              <p:cNvGrpSpPr/>
              <p:nvPr/>
            </p:nvGrpSpPr>
            <p:grpSpPr>
              <a:xfrm>
                <a:off x="7892895" y="2718522"/>
                <a:ext cx="584961" cy="368313"/>
                <a:chOff x="1406164" y="1820922"/>
                <a:chExt cx="5934338" cy="3098318"/>
              </a:xfrm>
            </p:grpSpPr>
            <p:sp>
              <p:nvSpPr>
                <p:cNvPr id="1536" name="矩形 122">
                  <a:extLst>
                    <a:ext uri="{FF2B5EF4-FFF2-40B4-BE49-F238E27FC236}">
                      <a16:creationId xmlns:a16="http://schemas.microsoft.com/office/drawing/2014/main" id="{531AACED-5538-D145-69FA-1007526E49CA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7" name="矩形 123">
                  <a:extLst>
                    <a:ext uri="{FF2B5EF4-FFF2-40B4-BE49-F238E27FC236}">
                      <a16:creationId xmlns:a16="http://schemas.microsoft.com/office/drawing/2014/main" id="{1E466BD5-3A36-CCD9-A6B7-2FE7F818F2F8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538" name="矩形 124">
                  <a:extLst>
                    <a:ext uri="{FF2B5EF4-FFF2-40B4-BE49-F238E27FC236}">
                      <a16:creationId xmlns:a16="http://schemas.microsoft.com/office/drawing/2014/main" id="{19B9ACC4-6CCC-3BE8-ADED-58ED73D10C90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9" name="矩形 125">
                  <a:extLst>
                    <a:ext uri="{FF2B5EF4-FFF2-40B4-BE49-F238E27FC236}">
                      <a16:creationId xmlns:a16="http://schemas.microsoft.com/office/drawing/2014/main" id="{9AD4F2FD-4B04-B932-6BF1-3D47E241F344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0" name="矩形 126">
                  <a:extLst>
                    <a:ext uri="{FF2B5EF4-FFF2-40B4-BE49-F238E27FC236}">
                      <a16:creationId xmlns:a16="http://schemas.microsoft.com/office/drawing/2014/main" id="{0C5042EC-1351-2506-FB56-616C465CEFED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1" name="矩形 127">
                  <a:extLst>
                    <a:ext uri="{FF2B5EF4-FFF2-40B4-BE49-F238E27FC236}">
                      <a16:creationId xmlns:a16="http://schemas.microsoft.com/office/drawing/2014/main" id="{E42B0635-A65B-10D4-83AF-0223768D5207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2" name="矩形 128">
                  <a:extLst>
                    <a:ext uri="{FF2B5EF4-FFF2-40B4-BE49-F238E27FC236}">
                      <a16:creationId xmlns:a16="http://schemas.microsoft.com/office/drawing/2014/main" id="{0BFE7D47-69A7-0A3D-A9EB-797F7771E267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3" name="矩形 129">
                  <a:extLst>
                    <a:ext uri="{FF2B5EF4-FFF2-40B4-BE49-F238E27FC236}">
                      <a16:creationId xmlns:a16="http://schemas.microsoft.com/office/drawing/2014/main" id="{20C940AB-7B62-90B7-ACE9-165D949C665F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4" name="矩形 130">
                  <a:extLst>
                    <a:ext uri="{FF2B5EF4-FFF2-40B4-BE49-F238E27FC236}">
                      <a16:creationId xmlns:a16="http://schemas.microsoft.com/office/drawing/2014/main" id="{00281880-A203-D3DB-244D-21FC25F055AB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5" name="矩形 131">
                  <a:extLst>
                    <a:ext uri="{FF2B5EF4-FFF2-40B4-BE49-F238E27FC236}">
                      <a16:creationId xmlns:a16="http://schemas.microsoft.com/office/drawing/2014/main" id="{6758445D-7A4C-E08C-DA32-3357807898A8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6" name="矩形 132">
                  <a:extLst>
                    <a:ext uri="{FF2B5EF4-FFF2-40B4-BE49-F238E27FC236}">
                      <a16:creationId xmlns:a16="http://schemas.microsoft.com/office/drawing/2014/main" id="{5CE3EDD9-E119-2A74-C6A6-AD11EF1B962C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7" name="矩形 133">
                  <a:extLst>
                    <a:ext uri="{FF2B5EF4-FFF2-40B4-BE49-F238E27FC236}">
                      <a16:creationId xmlns:a16="http://schemas.microsoft.com/office/drawing/2014/main" id="{99D18CEE-6A4C-500A-D2E1-115954C40E35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</p:grpSp>
      </p:grpSp>
      <p:sp>
        <p:nvSpPr>
          <p:cNvPr id="1554" name="TextBox 1553">
            <a:extLst>
              <a:ext uri="{FF2B5EF4-FFF2-40B4-BE49-F238E27FC236}">
                <a16:creationId xmlns:a16="http://schemas.microsoft.com/office/drawing/2014/main" id="{232690E6-47B3-FF0A-D730-691BEF81D1DE}"/>
              </a:ext>
            </a:extLst>
          </p:cNvPr>
          <p:cNvSpPr txBox="1"/>
          <p:nvPr/>
        </p:nvSpPr>
        <p:spPr>
          <a:xfrm>
            <a:off x="9004398" y="4273550"/>
            <a:ext cx="3130452" cy="830997"/>
          </a:xfrm>
          <a:prstGeom prst="rect">
            <a:avLst/>
          </a:prstGeom>
          <a:solidFill>
            <a:schemeClr val="accent2">
              <a:alpha val="65310"/>
            </a:schemeClr>
          </a:solidFill>
        </p:spPr>
        <p:txBody>
          <a:bodyPr wrap="square" lIns="91440" rtlCol="0">
            <a:spAutoFit/>
          </a:bodyPr>
          <a:lstStyle/>
          <a:p>
            <a:pPr algn="ctr"/>
            <a:r>
              <a:rPr lang="en-US" sz="1600" b="1" dirty="0"/>
              <a:t>Question</a:t>
            </a:r>
          </a:p>
          <a:p>
            <a:r>
              <a:rPr lang="en-US" sz="1600" dirty="0"/>
              <a:t>How would a model learn the characteristics of a session?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07DA62-7B8B-CAA9-6F7E-1314AED9F18C}"/>
              </a:ext>
            </a:extLst>
          </p:cNvPr>
          <p:cNvSpPr txBox="1"/>
          <p:nvPr/>
        </p:nvSpPr>
        <p:spPr>
          <a:xfrm>
            <a:off x="5826479" y="2079239"/>
            <a:ext cx="4573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0" dirty="0">
                <a:solidFill>
                  <a:schemeClr val="accent1">
                    <a:lumMod val="75000"/>
                  </a:schemeClr>
                </a:solidFill>
              </a:rPr>
              <a:t>packets </a:t>
            </a:r>
            <a:r>
              <a:rPr lang="en-US" sz="1400" i="1" u="sng" kern="0" dirty="0">
                <a:solidFill>
                  <a:schemeClr val="accent1">
                    <a:lumMod val="75000"/>
                  </a:schemeClr>
                </a:solidFill>
              </a:rPr>
              <a:t>localized</a:t>
            </a:r>
            <a:r>
              <a:rPr lang="en-US" sz="1400" kern="0" dirty="0">
                <a:solidFill>
                  <a:schemeClr val="accent1">
                    <a:lumMod val="75000"/>
                  </a:schemeClr>
                </a:solidFill>
              </a:rPr>
              <a:t> by time, grouped by same </a:t>
            </a:r>
            <a:r>
              <a:rPr lang="en-US" sz="1400" kern="0" dirty="0" err="1">
                <a:solidFill>
                  <a:schemeClr val="accent1">
                    <a:lumMod val="75000"/>
                  </a:schemeClr>
                </a:solidFill>
              </a:rPr>
              <a:t>src</a:t>
            </a:r>
            <a:r>
              <a:rPr lang="en-US" sz="1400" kern="0" dirty="0">
                <a:solidFill>
                  <a:schemeClr val="accent1">
                    <a:lumMod val="75000"/>
                  </a:schemeClr>
                </a:solidFill>
              </a:rPr>
              <a:t> IP</a:t>
            </a:r>
          </a:p>
          <a:p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C15753-2319-83D2-60D8-A09A70CD92D5}"/>
              </a:ext>
            </a:extLst>
          </p:cNvPr>
          <p:cNvSpPr txBox="1"/>
          <p:nvPr/>
        </p:nvSpPr>
        <p:spPr>
          <a:xfrm>
            <a:off x="5803237" y="3655138"/>
            <a:ext cx="3960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0" dirty="0">
                <a:solidFill>
                  <a:schemeClr val="accent1">
                    <a:lumMod val="75000"/>
                  </a:schemeClr>
                </a:solidFill>
              </a:rPr>
              <a:t>in other words, comprises of multiple flows</a:t>
            </a:r>
          </a:p>
          <a:p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3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4" grpId="0" animBg="1"/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81F9A-EB54-6542-6806-40E56617DCB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/>
              <a:t>Learning Characteristics of Traffic Sessions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A5D02-8931-0B8E-97D2-73B0252681E8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61DAA-0483-DE97-6DEE-DE16B9100691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0A744C3-6BF8-77A2-1AEF-9A15879EE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355" y="952662"/>
            <a:ext cx="5756645" cy="29525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F5A8C6F-930A-1CA8-7FCB-A011613F8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667" y="4235492"/>
            <a:ext cx="4841957" cy="1669846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87670430-BD87-C508-E135-56B64D09AAFC}"/>
              </a:ext>
            </a:extLst>
          </p:cNvPr>
          <p:cNvSpPr/>
          <p:nvPr/>
        </p:nvSpPr>
        <p:spPr>
          <a:xfrm>
            <a:off x="628333" y="996951"/>
            <a:ext cx="5748844" cy="290829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latin typeface="Aptos" panose="020B0004020202020204" pitchFamily="34" charset="0"/>
            </a:endParaRPr>
          </a:p>
          <a:p>
            <a:r>
              <a:rPr lang="en-US" sz="1600" b="1" dirty="0">
                <a:latin typeface="Aptos" panose="020B0004020202020204" pitchFamily="34" charset="0"/>
              </a:rPr>
              <a:t>Traditional ML</a:t>
            </a:r>
            <a:r>
              <a:rPr lang="en-US" sz="1600" dirty="0">
                <a:latin typeface="Aptos" panose="020B0004020202020204" pitchFamily="34" charset="0"/>
              </a:rPr>
              <a:t>, e.g., Decision Tree: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latin typeface="Aptos" panose="020B0004020202020204" pitchFamily="34" charset="0"/>
              </a:rPr>
              <a:t>Engineer</a:t>
            </a:r>
            <a:r>
              <a:rPr lang="en-US" sz="1600" dirty="0">
                <a:latin typeface="Aptos" panose="020B0004020202020204" pitchFamily="34" charset="0"/>
              </a:rPr>
              <a:t> features – to have scalable representations</a:t>
            </a:r>
          </a:p>
          <a:p>
            <a:endParaRPr lang="en-US" sz="1600" dirty="0">
              <a:latin typeface="Aptos" panose="020B0004020202020204" pitchFamily="34" charset="0"/>
            </a:endParaRPr>
          </a:p>
          <a:p>
            <a:r>
              <a:rPr lang="en-US" sz="1600" dirty="0">
                <a:latin typeface="Aptos" panose="020B0004020202020204" pitchFamily="34" charset="0"/>
              </a:rPr>
              <a:t>Engineered features:</a:t>
            </a:r>
          </a:p>
          <a:p>
            <a:endParaRPr lang="en-US" sz="16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" panose="020B0004020202020204" pitchFamily="34" charset="0"/>
              </a:rPr>
              <a:t>Per </a:t>
            </a:r>
            <a:r>
              <a:rPr lang="en-US" sz="1600" u="sng" dirty="0">
                <a:latin typeface="Aptos" panose="020B0004020202020204" pitchFamily="34" charset="0"/>
              </a:rPr>
              <a:t>Session</a:t>
            </a:r>
            <a:r>
              <a:rPr lang="en-US" sz="1600" dirty="0">
                <a:latin typeface="Aptos" panose="020B0004020202020204" pitchFamily="34" charset="0"/>
              </a:rPr>
              <a:t>: no. of Flows, no. of services, no. of TCP Flows, Flow size stats, Flow rate stats,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" panose="020B0004020202020204" pitchFamily="34" charset="0"/>
              </a:rPr>
              <a:t>Per </a:t>
            </a:r>
            <a:r>
              <a:rPr lang="en-US" sz="1600" u="sng" dirty="0">
                <a:latin typeface="Aptos" panose="020B0004020202020204" pitchFamily="34" charset="0"/>
              </a:rPr>
              <a:t>Flow</a:t>
            </a:r>
            <a:r>
              <a:rPr lang="en-US" sz="1600" dirty="0">
                <a:latin typeface="Aptos" panose="020B0004020202020204" pitchFamily="34" charset="0"/>
              </a:rPr>
              <a:t>: Flow rate, Flow size, Packet size stats (mean/std/min/max/..), Inter arrival pkt-time stats, etc. </a:t>
            </a:r>
          </a:p>
          <a:p>
            <a:endParaRPr lang="en-US" sz="1600" dirty="0">
              <a:latin typeface="Aptos" panose="020B0004020202020204" pitchFamily="34" charset="0"/>
            </a:endParaRPr>
          </a:p>
          <a:p>
            <a:pPr algn="ctr"/>
            <a:endParaRPr lang="en-US" sz="1600" dirty="0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CD2E0D9A-03E2-5AA0-DD4C-32D398777285}"/>
              </a:ext>
            </a:extLst>
          </p:cNvPr>
          <p:cNvSpPr/>
          <p:nvPr/>
        </p:nvSpPr>
        <p:spPr>
          <a:xfrm>
            <a:off x="628332" y="3994162"/>
            <a:ext cx="5854418" cy="2286620"/>
          </a:xfrm>
          <a:custGeom>
            <a:avLst/>
            <a:gdLst>
              <a:gd name="csX0" fmla="*/ 0 w 5854418"/>
              <a:gd name="csY0" fmla="*/ 381111 h 2286620"/>
              <a:gd name="csX1" fmla="*/ 381111 w 5854418"/>
              <a:gd name="csY1" fmla="*/ 0 h 2286620"/>
              <a:gd name="csX2" fmla="*/ 946911 w 5854418"/>
              <a:gd name="csY2" fmla="*/ 0 h 2286620"/>
              <a:gd name="csX3" fmla="*/ 1410866 w 5854418"/>
              <a:gd name="csY3" fmla="*/ 0 h 2286620"/>
              <a:gd name="csX4" fmla="*/ 1823900 w 5854418"/>
              <a:gd name="csY4" fmla="*/ 0 h 2286620"/>
              <a:gd name="csX5" fmla="*/ 2287856 w 5854418"/>
              <a:gd name="csY5" fmla="*/ 0 h 2286620"/>
              <a:gd name="csX6" fmla="*/ 2904577 w 5854418"/>
              <a:gd name="csY6" fmla="*/ 0 h 2286620"/>
              <a:gd name="csX7" fmla="*/ 3368533 w 5854418"/>
              <a:gd name="csY7" fmla="*/ 0 h 2286620"/>
              <a:gd name="csX8" fmla="*/ 3781566 w 5854418"/>
              <a:gd name="csY8" fmla="*/ 0 h 2286620"/>
              <a:gd name="csX9" fmla="*/ 4245522 w 5854418"/>
              <a:gd name="csY9" fmla="*/ 0 h 2286620"/>
              <a:gd name="csX10" fmla="*/ 4760400 w 5854418"/>
              <a:gd name="csY10" fmla="*/ 0 h 2286620"/>
              <a:gd name="csX11" fmla="*/ 5473307 w 5854418"/>
              <a:gd name="csY11" fmla="*/ 0 h 2286620"/>
              <a:gd name="csX12" fmla="*/ 5854418 w 5854418"/>
              <a:gd name="csY12" fmla="*/ 381111 h 2286620"/>
              <a:gd name="csX13" fmla="*/ 5854418 w 5854418"/>
              <a:gd name="csY13" fmla="*/ 919732 h 2286620"/>
              <a:gd name="csX14" fmla="*/ 5854418 w 5854418"/>
              <a:gd name="csY14" fmla="*/ 1458352 h 2286620"/>
              <a:gd name="csX15" fmla="*/ 5854418 w 5854418"/>
              <a:gd name="csY15" fmla="*/ 1905509 h 2286620"/>
              <a:gd name="csX16" fmla="*/ 5473307 w 5854418"/>
              <a:gd name="csY16" fmla="*/ 2286620 h 2286620"/>
              <a:gd name="csX17" fmla="*/ 4958429 w 5854418"/>
              <a:gd name="csY17" fmla="*/ 2286620 h 2286620"/>
              <a:gd name="csX18" fmla="*/ 4392630 w 5854418"/>
              <a:gd name="csY18" fmla="*/ 2286620 h 2286620"/>
              <a:gd name="csX19" fmla="*/ 3979596 w 5854418"/>
              <a:gd name="csY19" fmla="*/ 2286620 h 2286620"/>
              <a:gd name="csX20" fmla="*/ 3311953 w 5854418"/>
              <a:gd name="csY20" fmla="*/ 2286620 h 2286620"/>
              <a:gd name="csX21" fmla="*/ 2746153 w 5854418"/>
              <a:gd name="csY21" fmla="*/ 2286620 h 2286620"/>
              <a:gd name="csX22" fmla="*/ 2078510 w 5854418"/>
              <a:gd name="csY22" fmla="*/ 2286620 h 2286620"/>
              <a:gd name="csX23" fmla="*/ 1563632 w 5854418"/>
              <a:gd name="csY23" fmla="*/ 2286620 h 2286620"/>
              <a:gd name="csX24" fmla="*/ 1099676 w 5854418"/>
              <a:gd name="csY24" fmla="*/ 2286620 h 2286620"/>
              <a:gd name="csX25" fmla="*/ 381111 w 5854418"/>
              <a:gd name="csY25" fmla="*/ 2286620 h 2286620"/>
              <a:gd name="csX26" fmla="*/ 0 w 5854418"/>
              <a:gd name="csY26" fmla="*/ 1905509 h 2286620"/>
              <a:gd name="csX27" fmla="*/ 0 w 5854418"/>
              <a:gd name="csY27" fmla="*/ 1397376 h 2286620"/>
              <a:gd name="csX28" fmla="*/ 0 w 5854418"/>
              <a:gd name="csY28" fmla="*/ 858756 h 2286620"/>
              <a:gd name="csX29" fmla="*/ 0 w 5854418"/>
              <a:gd name="csY29" fmla="*/ 381111 h 2286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5854418" h="2286620" fill="none" extrusionOk="0">
                <a:moveTo>
                  <a:pt x="0" y="381111"/>
                </a:moveTo>
                <a:cubicBezTo>
                  <a:pt x="-15851" y="220047"/>
                  <a:pt x="157818" y="-40344"/>
                  <a:pt x="381111" y="0"/>
                </a:cubicBezTo>
                <a:cubicBezTo>
                  <a:pt x="508893" y="-4268"/>
                  <a:pt x="675687" y="22597"/>
                  <a:pt x="946911" y="0"/>
                </a:cubicBezTo>
                <a:cubicBezTo>
                  <a:pt x="1218135" y="-22597"/>
                  <a:pt x="1264310" y="30680"/>
                  <a:pt x="1410866" y="0"/>
                </a:cubicBezTo>
                <a:cubicBezTo>
                  <a:pt x="1557422" y="-30680"/>
                  <a:pt x="1631834" y="42852"/>
                  <a:pt x="1823900" y="0"/>
                </a:cubicBezTo>
                <a:cubicBezTo>
                  <a:pt x="2015966" y="-42852"/>
                  <a:pt x="2090896" y="54882"/>
                  <a:pt x="2287856" y="0"/>
                </a:cubicBezTo>
                <a:cubicBezTo>
                  <a:pt x="2484816" y="-54882"/>
                  <a:pt x="2624343" y="47762"/>
                  <a:pt x="2904577" y="0"/>
                </a:cubicBezTo>
                <a:cubicBezTo>
                  <a:pt x="3184811" y="-47762"/>
                  <a:pt x="3186944" y="33949"/>
                  <a:pt x="3368533" y="0"/>
                </a:cubicBezTo>
                <a:cubicBezTo>
                  <a:pt x="3550122" y="-33949"/>
                  <a:pt x="3595057" y="28939"/>
                  <a:pt x="3781566" y="0"/>
                </a:cubicBezTo>
                <a:cubicBezTo>
                  <a:pt x="3968075" y="-28939"/>
                  <a:pt x="4097881" y="48367"/>
                  <a:pt x="4245522" y="0"/>
                </a:cubicBezTo>
                <a:cubicBezTo>
                  <a:pt x="4393163" y="-48367"/>
                  <a:pt x="4632034" y="13557"/>
                  <a:pt x="4760400" y="0"/>
                </a:cubicBezTo>
                <a:cubicBezTo>
                  <a:pt x="4888766" y="-13557"/>
                  <a:pt x="5261077" y="41191"/>
                  <a:pt x="5473307" y="0"/>
                </a:cubicBezTo>
                <a:cubicBezTo>
                  <a:pt x="5647703" y="35822"/>
                  <a:pt x="5872948" y="174788"/>
                  <a:pt x="5854418" y="381111"/>
                </a:cubicBezTo>
                <a:cubicBezTo>
                  <a:pt x="5895070" y="545598"/>
                  <a:pt x="5844733" y="653609"/>
                  <a:pt x="5854418" y="919732"/>
                </a:cubicBezTo>
                <a:cubicBezTo>
                  <a:pt x="5864103" y="1185855"/>
                  <a:pt x="5814349" y="1209983"/>
                  <a:pt x="5854418" y="1458352"/>
                </a:cubicBezTo>
                <a:cubicBezTo>
                  <a:pt x="5894487" y="1706721"/>
                  <a:pt x="5847442" y="1759890"/>
                  <a:pt x="5854418" y="1905509"/>
                </a:cubicBezTo>
                <a:cubicBezTo>
                  <a:pt x="5850007" y="2132146"/>
                  <a:pt x="5715076" y="2233930"/>
                  <a:pt x="5473307" y="2286620"/>
                </a:cubicBezTo>
                <a:cubicBezTo>
                  <a:pt x="5364048" y="2307537"/>
                  <a:pt x="5070718" y="2285380"/>
                  <a:pt x="4958429" y="2286620"/>
                </a:cubicBezTo>
                <a:cubicBezTo>
                  <a:pt x="4846140" y="2287860"/>
                  <a:pt x="4666685" y="2240749"/>
                  <a:pt x="4392630" y="2286620"/>
                </a:cubicBezTo>
                <a:cubicBezTo>
                  <a:pt x="4118575" y="2332491"/>
                  <a:pt x="4120413" y="2254178"/>
                  <a:pt x="3979596" y="2286620"/>
                </a:cubicBezTo>
                <a:cubicBezTo>
                  <a:pt x="3838779" y="2319062"/>
                  <a:pt x="3557396" y="2269971"/>
                  <a:pt x="3311953" y="2286620"/>
                </a:cubicBezTo>
                <a:cubicBezTo>
                  <a:pt x="3066510" y="2303269"/>
                  <a:pt x="3012239" y="2228626"/>
                  <a:pt x="2746153" y="2286620"/>
                </a:cubicBezTo>
                <a:cubicBezTo>
                  <a:pt x="2480067" y="2344614"/>
                  <a:pt x="2367842" y="2282539"/>
                  <a:pt x="2078510" y="2286620"/>
                </a:cubicBezTo>
                <a:cubicBezTo>
                  <a:pt x="1789178" y="2290701"/>
                  <a:pt x="1762141" y="2239336"/>
                  <a:pt x="1563632" y="2286620"/>
                </a:cubicBezTo>
                <a:cubicBezTo>
                  <a:pt x="1365123" y="2333904"/>
                  <a:pt x="1312926" y="2277788"/>
                  <a:pt x="1099676" y="2286620"/>
                </a:cubicBezTo>
                <a:cubicBezTo>
                  <a:pt x="886426" y="2295452"/>
                  <a:pt x="646013" y="2242551"/>
                  <a:pt x="381111" y="2286620"/>
                </a:cubicBezTo>
                <a:cubicBezTo>
                  <a:pt x="126847" y="2301979"/>
                  <a:pt x="-169" y="2107548"/>
                  <a:pt x="0" y="1905509"/>
                </a:cubicBezTo>
                <a:cubicBezTo>
                  <a:pt x="-58259" y="1700618"/>
                  <a:pt x="51561" y="1583630"/>
                  <a:pt x="0" y="1397376"/>
                </a:cubicBezTo>
                <a:cubicBezTo>
                  <a:pt x="-51561" y="1211122"/>
                  <a:pt x="498" y="1050486"/>
                  <a:pt x="0" y="858756"/>
                </a:cubicBezTo>
                <a:cubicBezTo>
                  <a:pt x="-498" y="667026"/>
                  <a:pt x="37911" y="579544"/>
                  <a:pt x="0" y="381111"/>
                </a:cubicBezTo>
                <a:close/>
              </a:path>
              <a:path w="5854418" h="2286620" stroke="0" extrusionOk="0">
                <a:moveTo>
                  <a:pt x="0" y="381111"/>
                </a:moveTo>
                <a:cubicBezTo>
                  <a:pt x="-4909" y="167601"/>
                  <a:pt x="123459" y="17704"/>
                  <a:pt x="381111" y="0"/>
                </a:cubicBezTo>
                <a:cubicBezTo>
                  <a:pt x="588563" y="-57350"/>
                  <a:pt x="715786" y="17499"/>
                  <a:pt x="1048754" y="0"/>
                </a:cubicBezTo>
                <a:cubicBezTo>
                  <a:pt x="1381722" y="-17499"/>
                  <a:pt x="1448031" y="50022"/>
                  <a:pt x="1563632" y="0"/>
                </a:cubicBezTo>
                <a:cubicBezTo>
                  <a:pt x="1679233" y="-50022"/>
                  <a:pt x="1907150" y="17262"/>
                  <a:pt x="2027588" y="0"/>
                </a:cubicBezTo>
                <a:cubicBezTo>
                  <a:pt x="2148026" y="-17262"/>
                  <a:pt x="2365136" y="65860"/>
                  <a:pt x="2644309" y="0"/>
                </a:cubicBezTo>
                <a:cubicBezTo>
                  <a:pt x="2923482" y="-65860"/>
                  <a:pt x="3047630" y="37578"/>
                  <a:pt x="3159187" y="0"/>
                </a:cubicBezTo>
                <a:cubicBezTo>
                  <a:pt x="3270744" y="-37578"/>
                  <a:pt x="3670657" y="63224"/>
                  <a:pt x="3826830" y="0"/>
                </a:cubicBezTo>
                <a:cubicBezTo>
                  <a:pt x="3983003" y="-63224"/>
                  <a:pt x="4173896" y="44531"/>
                  <a:pt x="4290786" y="0"/>
                </a:cubicBezTo>
                <a:cubicBezTo>
                  <a:pt x="4407676" y="-44531"/>
                  <a:pt x="4734892" y="68684"/>
                  <a:pt x="4958429" y="0"/>
                </a:cubicBezTo>
                <a:cubicBezTo>
                  <a:pt x="5181966" y="-68684"/>
                  <a:pt x="5283839" y="58122"/>
                  <a:pt x="5473307" y="0"/>
                </a:cubicBezTo>
                <a:cubicBezTo>
                  <a:pt x="5667312" y="-942"/>
                  <a:pt x="5857047" y="163419"/>
                  <a:pt x="5854418" y="381111"/>
                </a:cubicBezTo>
                <a:cubicBezTo>
                  <a:pt x="5904248" y="583176"/>
                  <a:pt x="5817337" y="729342"/>
                  <a:pt x="5854418" y="904488"/>
                </a:cubicBezTo>
                <a:cubicBezTo>
                  <a:pt x="5891499" y="1079634"/>
                  <a:pt x="5829728" y="1280836"/>
                  <a:pt x="5854418" y="1443108"/>
                </a:cubicBezTo>
                <a:cubicBezTo>
                  <a:pt x="5879108" y="1605380"/>
                  <a:pt x="5810175" y="1753699"/>
                  <a:pt x="5854418" y="1905509"/>
                </a:cubicBezTo>
                <a:cubicBezTo>
                  <a:pt x="5844329" y="2117648"/>
                  <a:pt x="5662871" y="2272187"/>
                  <a:pt x="5473307" y="2286620"/>
                </a:cubicBezTo>
                <a:cubicBezTo>
                  <a:pt x="5285675" y="2309977"/>
                  <a:pt x="5034990" y="2267069"/>
                  <a:pt x="4856585" y="2286620"/>
                </a:cubicBezTo>
                <a:cubicBezTo>
                  <a:pt x="4678180" y="2306171"/>
                  <a:pt x="4503970" y="2268905"/>
                  <a:pt x="4290786" y="2286620"/>
                </a:cubicBezTo>
                <a:cubicBezTo>
                  <a:pt x="4077602" y="2304335"/>
                  <a:pt x="4066522" y="2253437"/>
                  <a:pt x="3877752" y="2286620"/>
                </a:cubicBezTo>
                <a:cubicBezTo>
                  <a:pt x="3688982" y="2319803"/>
                  <a:pt x="3592898" y="2232497"/>
                  <a:pt x="3413797" y="2286620"/>
                </a:cubicBezTo>
                <a:cubicBezTo>
                  <a:pt x="3234696" y="2340743"/>
                  <a:pt x="2993869" y="2258684"/>
                  <a:pt x="2746153" y="2286620"/>
                </a:cubicBezTo>
                <a:cubicBezTo>
                  <a:pt x="2498437" y="2314556"/>
                  <a:pt x="2314732" y="2280596"/>
                  <a:pt x="2180354" y="2286620"/>
                </a:cubicBezTo>
                <a:cubicBezTo>
                  <a:pt x="2045976" y="2292644"/>
                  <a:pt x="1831278" y="2273175"/>
                  <a:pt x="1716398" y="2286620"/>
                </a:cubicBezTo>
                <a:cubicBezTo>
                  <a:pt x="1601518" y="2300065"/>
                  <a:pt x="1305142" y="2230098"/>
                  <a:pt x="1150598" y="2286620"/>
                </a:cubicBezTo>
                <a:cubicBezTo>
                  <a:pt x="996054" y="2343142"/>
                  <a:pt x="660129" y="2249126"/>
                  <a:pt x="381111" y="2286620"/>
                </a:cubicBezTo>
                <a:cubicBezTo>
                  <a:pt x="182520" y="2250047"/>
                  <a:pt x="22220" y="2140016"/>
                  <a:pt x="0" y="1905509"/>
                </a:cubicBezTo>
                <a:cubicBezTo>
                  <a:pt x="-23110" y="1701270"/>
                  <a:pt x="46624" y="1631146"/>
                  <a:pt x="0" y="1366888"/>
                </a:cubicBezTo>
                <a:cubicBezTo>
                  <a:pt x="-46624" y="1102630"/>
                  <a:pt x="33298" y="1062993"/>
                  <a:pt x="0" y="843512"/>
                </a:cubicBezTo>
                <a:cubicBezTo>
                  <a:pt x="-33298" y="624031"/>
                  <a:pt x="44538" y="564306"/>
                  <a:pt x="0" y="38111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/>
          </a:p>
          <a:p>
            <a:endParaRPr lang="en-US" sz="1600" dirty="0">
              <a:latin typeface="Aptos" panose="020B0004020202020204" pitchFamily="34" charset="0"/>
            </a:endParaRPr>
          </a:p>
          <a:p>
            <a:r>
              <a:rPr lang="en-US" sz="1600" b="1" dirty="0">
                <a:latin typeface="Aptos" panose="020B0004020202020204" pitchFamily="34" charset="0"/>
              </a:rPr>
              <a:t>Era of Transformers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" panose="020B0004020202020204" pitchFamily="34" charset="0"/>
              </a:rPr>
              <a:t>With the rise of sequence models (Transformers), sequences of 100s/1000s of packets provided as input</a:t>
            </a:r>
          </a:p>
          <a:p>
            <a:endParaRPr lang="en-US" sz="1600" dirty="0">
              <a:latin typeface="Aptos" panose="020B0004020202020204" pitchFamily="34" charset="0"/>
            </a:endParaRPr>
          </a:p>
          <a:p>
            <a:r>
              <a:rPr lang="en-US" sz="1600" dirty="0">
                <a:latin typeface="Aptos" panose="020B0004020202020204" pitchFamily="34" charset="0"/>
              </a:rPr>
              <a:t>Raw / Fundamental features: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" panose="020B0004020202020204" pitchFamily="34" charset="0"/>
              </a:rPr>
              <a:t>Per-packet features: service app/port, direction (server to client or back), packet size, inter-arrival time, TCP/UDP, etc.</a:t>
            </a:r>
          </a:p>
          <a:p>
            <a:endParaRPr lang="en-US" sz="1600" dirty="0">
              <a:latin typeface="Aptos" panose="020B0004020202020204" pitchFamily="34" charset="0"/>
            </a:endParaRPr>
          </a:p>
          <a:p>
            <a:endParaRPr lang="en-US" sz="1600" dirty="0">
              <a:latin typeface="Aptos" panose="020B0004020202020204" pitchFamily="34" charset="0"/>
            </a:endParaRP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524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9925D-B6D4-9999-7BDE-10D6825C8183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1202474" y="6543085"/>
            <a:ext cx="4876800" cy="17708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DE66F-B48E-F45C-55B7-97B56DE2F910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BA37948-C089-3129-7BFA-5AA5330B9789}"/>
              </a:ext>
            </a:extLst>
          </p:cNvPr>
          <p:cNvGrpSpPr/>
          <p:nvPr/>
        </p:nvGrpSpPr>
        <p:grpSpPr>
          <a:xfrm>
            <a:off x="10347297" y="1232139"/>
            <a:ext cx="2088068" cy="2372710"/>
            <a:chOff x="8791650" y="2988038"/>
            <a:chExt cx="1525462" cy="1782209"/>
          </a:xfrm>
        </p:grpSpPr>
        <p:pic>
          <p:nvPicPr>
            <p:cNvPr id="14" name="Google Shape;125;g2e66d0623ea_0_7">
              <a:extLst>
                <a:ext uri="{FF2B5EF4-FFF2-40B4-BE49-F238E27FC236}">
                  <a16:creationId xmlns:a16="http://schemas.microsoft.com/office/drawing/2014/main" id="{61611FE4-C4A0-E548-98CF-1D2724474D2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170884" y="2988038"/>
              <a:ext cx="546392" cy="4921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26;g2e66d0623ea_0_7">
              <a:extLst>
                <a:ext uri="{FF2B5EF4-FFF2-40B4-BE49-F238E27FC236}">
                  <a16:creationId xmlns:a16="http://schemas.microsoft.com/office/drawing/2014/main" id="{471329A0-DBB8-B8B4-CFA7-00D59066D5E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223234" y="4021746"/>
              <a:ext cx="559599" cy="5121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128;g2e66d0623ea_0_7">
              <a:extLst>
                <a:ext uri="{FF2B5EF4-FFF2-40B4-BE49-F238E27FC236}">
                  <a16:creationId xmlns:a16="http://schemas.microsoft.com/office/drawing/2014/main" id="{B9AD395E-B5CD-A7E7-AD34-A04C79172B5D}"/>
                </a:ext>
              </a:extLst>
            </p:cNvPr>
            <p:cNvSpPr txBox="1"/>
            <p:nvPr/>
          </p:nvSpPr>
          <p:spPr>
            <a:xfrm>
              <a:off x="8791650" y="3457193"/>
              <a:ext cx="1420322" cy="392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Multi-class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Device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Identification 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3" name="Google Shape;128;g2e66d0623ea_0_7">
              <a:extLst>
                <a:ext uri="{FF2B5EF4-FFF2-40B4-BE49-F238E27FC236}">
                  <a16:creationId xmlns:a16="http://schemas.microsoft.com/office/drawing/2014/main" id="{96197DD9-23CF-4D41-3156-B2CF7A4C185B}"/>
                </a:ext>
              </a:extLst>
            </p:cNvPr>
            <p:cNvSpPr txBox="1"/>
            <p:nvPr/>
          </p:nvSpPr>
          <p:spPr>
            <a:xfrm>
              <a:off x="8909930" y="4539098"/>
              <a:ext cx="1407182" cy="231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Anomaly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Detection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42" name="文本框 13">
              <a:extLst>
                <a:ext uri="{FF2B5EF4-FFF2-40B4-BE49-F238E27FC236}">
                  <a16:creationId xmlns:a16="http://schemas.microsoft.com/office/drawing/2014/main" id="{905BDC9A-FC56-F395-BE88-BA903ED6D7C5}"/>
                </a:ext>
              </a:extLst>
            </p:cNvPr>
            <p:cNvSpPr txBox="1"/>
            <p:nvPr/>
          </p:nvSpPr>
          <p:spPr>
            <a:xfrm>
              <a:off x="9469327" y="3828419"/>
              <a:ext cx="292305" cy="73859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DAE909B-C564-1C05-56C7-D3C248390615}"/>
              </a:ext>
            </a:extLst>
          </p:cNvPr>
          <p:cNvGrpSpPr/>
          <p:nvPr/>
        </p:nvGrpSpPr>
        <p:grpSpPr>
          <a:xfrm>
            <a:off x="4495117" y="1242472"/>
            <a:ext cx="2447135" cy="2240616"/>
            <a:chOff x="3846591" y="3457193"/>
            <a:chExt cx="2152451" cy="1246256"/>
          </a:xfrm>
        </p:grpSpPr>
        <p:pic>
          <p:nvPicPr>
            <p:cNvPr id="12" name="Google Shape;120;g2e66d0623ea_0_7">
              <a:extLst>
                <a:ext uri="{FF2B5EF4-FFF2-40B4-BE49-F238E27FC236}">
                  <a16:creationId xmlns:a16="http://schemas.microsoft.com/office/drawing/2014/main" id="{36C0EF3A-8B2C-7FB2-5494-DE5BCAC34083}"/>
                </a:ext>
              </a:extLst>
            </p:cNvPr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4798319" y="3604204"/>
              <a:ext cx="1141965" cy="7485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129;g2e66d0623ea_0_7">
              <a:extLst>
                <a:ext uri="{FF2B5EF4-FFF2-40B4-BE49-F238E27FC236}">
                  <a16:creationId xmlns:a16="http://schemas.microsoft.com/office/drawing/2014/main" id="{CC9B383F-FAC6-3F06-52B2-6DC5C88AEE16}"/>
                </a:ext>
              </a:extLst>
            </p:cNvPr>
            <p:cNvSpPr txBox="1"/>
            <p:nvPr/>
          </p:nvSpPr>
          <p:spPr>
            <a:xfrm>
              <a:off x="3943568" y="4369367"/>
              <a:ext cx="1818974" cy="265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T-Matrix</a:t>
              </a:r>
              <a:endParaRPr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44" name="圆角矩形 80">
              <a:extLst>
                <a:ext uri="{FF2B5EF4-FFF2-40B4-BE49-F238E27FC236}">
                  <a16:creationId xmlns:a16="http://schemas.microsoft.com/office/drawing/2014/main" id="{2BFFCCB5-9EC8-9ECB-1454-C156A973AD36}"/>
                </a:ext>
              </a:extLst>
            </p:cNvPr>
            <p:cNvSpPr/>
            <p:nvPr/>
          </p:nvSpPr>
          <p:spPr>
            <a:xfrm>
              <a:off x="3846591" y="3457193"/>
              <a:ext cx="2152451" cy="1246256"/>
            </a:xfrm>
            <a:prstGeom prst="roundRect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Google Shape;128;g2e66d0623ea_0_7">
              <a:extLst>
                <a:ext uri="{FF2B5EF4-FFF2-40B4-BE49-F238E27FC236}">
                  <a16:creationId xmlns:a16="http://schemas.microsoft.com/office/drawing/2014/main" id="{2794DD3D-AC2F-9B83-76EF-14323AC24B4D}"/>
                </a:ext>
              </a:extLst>
            </p:cNvPr>
            <p:cNvSpPr txBox="1"/>
            <p:nvPr/>
          </p:nvSpPr>
          <p:spPr>
            <a:xfrm>
              <a:off x="3853170" y="3763051"/>
              <a:ext cx="1245904" cy="5307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Tokenization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altLang="zh-CN"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Segmentation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F811C81-75AD-4E71-8DEA-27656B10C6F6}"/>
              </a:ext>
            </a:extLst>
          </p:cNvPr>
          <p:cNvGrpSpPr/>
          <p:nvPr/>
        </p:nvGrpSpPr>
        <p:grpSpPr>
          <a:xfrm>
            <a:off x="7483256" y="1207577"/>
            <a:ext cx="3025945" cy="2303439"/>
            <a:chOff x="6128038" y="3059740"/>
            <a:chExt cx="2921266" cy="2019399"/>
          </a:xfrm>
        </p:grpSpPr>
        <p:pic>
          <p:nvPicPr>
            <p:cNvPr id="13" name="Google Shape;122;g2e66d0623ea_0_7">
              <a:extLst>
                <a:ext uri="{FF2B5EF4-FFF2-40B4-BE49-F238E27FC236}">
                  <a16:creationId xmlns:a16="http://schemas.microsoft.com/office/drawing/2014/main" id="{6989AD27-5A6B-5752-0563-81DA51DE278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/>
            <a:stretch/>
          </p:blipFill>
          <p:spPr>
            <a:xfrm>
              <a:off x="6428647" y="3547766"/>
              <a:ext cx="827405" cy="803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128;g2e66d0623ea_0_7">
              <a:extLst>
                <a:ext uri="{FF2B5EF4-FFF2-40B4-BE49-F238E27FC236}">
                  <a16:creationId xmlns:a16="http://schemas.microsoft.com/office/drawing/2014/main" id="{D74B336D-6057-9403-D392-122BA9972E20}"/>
                </a:ext>
              </a:extLst>
            </p:cNvPr>
            <p:cNvSpPr txBox="1"/>
            <p:nvPr/>
          </p:nvSpPr>
          <p:spPr>
            <a:xfrm>
              <a:off x="6410531" y="4689916"/>
              <a:ext cx="1898100" cy="323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/>
                </a:rPr>
                <a:t>T-Attent</a:t>
              </a:r>
              <a:endPara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1" name="Google Shape;128;g2e66d0623ea_0_7">
              <a:extLst>
                <a:ext uri="{FF2B5EF4-FFF2-40B4-BE49-F238E27FC236}">
                  <a16:creationId xmlns:a16="http://schemas.microsoft.com/office/drawing/2014/main" id="{8B895633-94F6-E199-C433-3BDFA373FC96}"/>
                </a:ext>
              </a:extLst>
            </p:cNvPr>
            <p:cNvSpPr txBox="1"/>
            <p:nvPr/>
          </p:nvSpPr>
          <p:spPr>
            <a:xfrm>
              <a:off x="6973325" y="3153599"/>
              <a:ext cx="1898100" cy="2699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Latent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embedding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35" name="直线箭头连接符 99">
              <a:extLst>
                <a:ext uri="{FF2B5EF4-FFF2-40B4-BE49-F238E27FC236}">
                  <a16:creationId xmlns:a16="http://schemas.microsoft.com/office/drawing/2014/main" id="{DC9F3D71-0764-1409-63EE-9BCB49D748F2}"/>
                </a:ext>
              </a:extLst>
            </p:cNvPr>
            <p:cNvCxnSpPr>
              <a:cxnSpLocks/>
            </p:cNvCxnSpPr>
            <p:nvPr/>
          </p:nvCxnSpPr>
          <p:spPr>
            <a:xfrm>
              <a:off x="8639277" y="4055942"/>
              <a:ext cx="4100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6" name="组合 1">
              <a:extLst>
                <a:ext uri="{FF2B5EF4-FFF2-40B4-BE49-F238E27FC236}">
                  <a16:creationId xmlns:a16="http://schemas.microsoft.com/office/drawing/2014/main" id="{CD069CF5-79CF-497F-1EE3-CDBAB1B8AB6A}"/>
                </a:ext>
              </a:extLst>
            </p:cNvPr>
            <p:cNvGrpSpPr/>
            <p:nvPr/>
          </p:nvGrpSpPr>
          <p:grpSpPr>
            <a:xfrm>
              <a:off x="7710408" y="3425367"/>
              <a:ext cx="558988" cy="474935"/>
              <a:chOff x="7486433" y="3131251"/>
              <a:chExt cx="619308" cy="566555"/>
            </a:xfrm>
          </p:grpSpPr>
          <p:pic>
            <p:nvPicPr>
              <p:cNvPr id="37" name="图片 3">
                <a:extLst>
                  <a:ext uri="{FF2B5EF4-FFF2-40B4-BE49-F238E27FC236}">
                    <a16:creationId xmlns:a16="http://schemas.microsoft.com/office/drawing/2014/main" id="{BE3D31A3-4E1B-668F-6376-03C16B2CB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50000"/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colorTemperature colorTemp="59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486433" y="3131251"/>
                <a:ext cx="502004" cy="502004"/>
              </a:xfrm>
              <a:prstGeom prst="rect">
                <a:avLst/>
              </a:prstGeom>
            </p:spPr>
          </p:pic>
          <p:pic>
            <p:nvPicPr>
              <p:cNvPr id="38" name="Google Shape;125;g2e66d0623ea_0_7">
                <a:extLst>
                  <a:ext uri="{FF2B5EF4-FFF2-40B4-BE49-F238E27FC236}">
                    <a16:creationId xmlns:a16="http://schemas.microsoft.com/office/drawing/2014/main" id="{352CEA72-49BA-5314-8F66-CF1F5CCDABCA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7798875" y="3443071"/>
                <a:ext cx="306866" cy="25473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9" name="组合 2">
              <a:extLst>
                <a:ext uri="{FF2B5EF4-FFF2-40B4-BE49-F238E27FC236}">
                  <a16:creationId xmlns:a16="http://schemas.microsoft.com/office/drawing/2014/main" id="{F4C1C612-5A8B-B849-7667-C5EB003CB407}"/>
                </a:ext>
              </a:extLst>
            </p:cNvPr>
            <p:cNvGrpSpPr/>
            <p:nvPr/>
          </p:nvGrpSpPr>
          <p:grpSpPr>
            <a:xfrm>
              <a:off x="7713943" y="4134718"/>
              <a:ext cx="587933" cy="536865"/>
              <a:chOff x="7559557" y="4092010"/>
              <a:chExt cx="601873" cy="614238"/>
            </a:xfrm>
          </p:grpSpPr>
          <p:pic>
            <p:nvPicPr>
              <p:cNvPr id="40" name="图片 100">
                <a:extLst>
                  <a:ext uri="{FF2B5EF4-FFF2-40B4-BE49-F238E27FC236}">
                    <a16:creationId xmlns:a16="http://schemas.microsoft.com/office/drawing/2014/main" id="{994D79C8-3FD2-5BB2-623C-258DA9DC14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50000"/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colorTemperature colorTemp="59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559557" y="4092010"/>
                <a:ext cx="502004" cy="502004"/>
              </a:xfrm>
              <a:prstGeom prst="rect">
                <a:avLst/>
              </a:prstGeom>
            </p:spPr>
          </p:pic>
          <p:pic>
            <p:nvPicPr>
              <p:cNvPr id="41" name="Google Shape;126;g2e66d0623ea_0_7">
                <a:extLst>
                  <a:ext uri="{FF2B5EF4-FFF2-40B4-BE49-F238E27FC236}">
                    <a16:creationId xmlns:a16="http://schemas.microsoft.com/office/drawing/2014/main" id="{DE727F86-3458-AC1A-B6CE-35775F2E25B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7822605" y="4394226"/>
                <a:ext cx="338825" cy="3120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3" name="文本框 79">
              <a:extLst>
                <a:ext uri="{FF2B5EF4-FFF2-40B4-BE49-F238E27FC236}">
                  <a16:creationId xmlns:a16="http://schemas.microsoft.com/office/drawing/2014/main" id="{41DB7F99-AACE-3E12-490C-B84473E977B1}"/>
                </a:ext>
              </a:extLst>
            </p:cNvPr>
            <p:cNvSpPr txBox="1"/>
            <p:nvPr/>
          </p:nvSpPr>
          <p:spPr>
            <a:xfrm>
              <a:off x="7839649" y="3880923"/>
              <a:ext cx="355871" cy="33242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圆角矩形 108">
              <a:extLst>
                <a:ext uri="{FF2B5EF4-FFF2-40B4-BE49-F238E27FC236}">
                  <a16:creationId xmlns:a16="http://schemas.microsoft.com/office/drawing/2014/main" id="{386D950D-27BB-AE55-B9BF-AD98DC4E3DBF}"/>
                </a:ext>
              </a:extLst>
            </p:cNvPr>
            <p:cNvSpPr/>
            <p:nvPr/>
          </p:nvSpPr>
          <p:spPr>
            <a:xfrm>
              <a:off x="6128038" y="3059740"/>
              <a:ext cx="2526164" cy="2019399"/>
            </a:xfrm>
            <a:prstGeom prst="roundRect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直线箭头连接符 110">
              <a:extLst>
                <a:ext uri="{FF2B5EF4-FFF2-40B4-BE49-F238E27FC236}">
                  <a16:creationId xmlns:a16="http://schemas.microsoft.com/office/drawing/2014/main" id="{5C14BCEE-EE66-B39C-4D88-03A746271ABC}"/>
                </a:ext>
              </a:extLst>
            </p:cNvPr>
            <p:cNvCxnSpPr>
              <a:cxnSpLocks/>
            </p:cNvCxnSpPr>
            <p:nvPr/>
          </p:nvCxnSpPr>
          <p:spPr>
            <a:xfrm>
              <a:off x="7296264" y="3930998"/>
              <a:ext cx="26608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38AFFC1-0E42-8865-9D1F-95228DA83969}"/>
              </a:ext>
            </a:extLst>
          </p:cNvPr>
          <p:cNvGrpSpPr/>
          <p:nvPr/>
        </p:nvGrpSpPr>
        <p:grpSpPr>
          <a:xfrm>
            <a:off x="53541" y="1220827"/>
            <a:ext cx="3963470" cy="2243253"/>
            <a:chOff x="523470" y="3202271"/>
            <a:chExt cx="3472426" cy="1866905"/>
          </a:xfrm>
        </p:grpSpPr>
        <p:grpSp>
          <p:nvGrpSpPr>
            <p:cNvPr id="6" name="Google Shape;114;g2e66d0623ea_0_7">
              <a:extLst>
                <a:ext uri="{FF2B5EF4-FFF2-40B4-BE49-F238E27FC236}">
                  <a16:creationId xmlns:a16="http://schemas.microsoft.com/office/drawing/2014/main" id="{B8DE8A7A-DFA8-4463-65B2-97A583401806}"/>
                </a:ext>
              </a:extLst>
            </p:cNvPr>
            <p:cNvGrpSpPr/>
            <p:nvPr/>
          </p:nvGrpSpPr>
          <p:grpSpPr>
            <a:xfrm>
              <a:off x="1419529" y="3470924"/>
              <a:ext cx="1468973" cy="1022390"/>
              <a:chOff x="2740339" y="2017072"/>
              <a:chExt cx="3741484" cy="2753283"/>
            </a:xfrm>
          </p:grpSpPr>
          <p:pic>
            <p:nvPicPr>
              <p:cNvPr id="7" name="Google Shape;115;g2e66d0623ea_0_7">
                <a:extLst>
                  <a:ext uri="{FF2B5EF4-FFF2-40B4-BE49-F238E27FC236}">
                    <a16:creationId xmlns:a16="http://schemas.microsoft.com/office/drawing/2014/main" id="{E8252A8E-FC29-643F-03CF-EB337351FC18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/>
            </p:blipFill>
            <p:spPr>
              <a:xfrm>
                <a:off x="4183440" y="2017072"/>
                <a:ext cx="947948" cy="9479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Google Shape;116;g2e66d0623ea_0_7">
                <a:extLst>
                  <a:ext uri="{FF2B5EF4-FFF2-40B4-BE49-F238E27FC236}">
                    <a16:creationId xmlns:a16="http://schemas.microsoft.com/office/drawing/2014/main" id="{04ED872D-F593-EDB8-AB29-63B37D1EDD5E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  <a:grayscl/>
              </a:blip>
              <a:srcRect/>
              <a:stretch/>
            </p:blipFill>
            <p:spPr>
              <a:xfrm>
                <a:off x="2740339" y="3680656"/>
                <a:ext cx="1025315" cy="1025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Google Shape;117;g2e66d0623ea_0_7">
                <a:extLst>
                  <a:ext uri="{FF2B5EF4-FFF2-40B4-BE49-F238E27FC236}">
                    <a16:creationId xmlns:a16="http://schemas.microsoft.com/office/drawing/2014/main" id="{81AE5261-56EB-DB8A-CD55-0010A5D72706}"/>
                  </a:ext>
                </a:extLst>
              </p:cNvPr>
              <p:cNvPicPr preferRelativeResize="0"/>
              <p:nvPr/>
            </p:nvPicPr>
            <p:blipFill rotWithShape="1">
              <a:blip r:embed="rId10">
                <a:alphaModFix/>
                <a:grayscl/>
              </a:blip>
              <a:srcRect/>
              <a:stretch/>
            </p:blipFill>
            <p:spPr>
              <a:xfrm>
                <a:off x="4091065" y="3719848"/>
                <a:ext cx="946931" cy="94693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118;g2e66d0623ea_0_7">
                <a:extLst>
                  <a:ext uri="{FF2B5EF4-FFF2-40B4-BE49-F238E27FC236}">
                    <a16:creationId xmlns:a16="http://schemas.microsoft.com/office/drawing/2014/main" id="{5FE3F2E6-243D-5E91-A32A-B90A40198960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  <a:grayscl/>
              </a:blip>
              <a:srcRect/>
              <a:stretch/>
            </p:blipFill>
            <p:spPr>
              <a:xfrm>
                <a:off x="5363408" y="3651940"/>
                <a:ext cx="1118415" cy="111841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Google Shape;119;g2e66d0623ea_0_7">
                <a:extLst>
                  <a:ext uri="{FF2B5EF4-FFF2-40B4-BE49-F238E27FC236}">
                    <a16:creationId xmlns:a16="http://schemas.microsoft.com/office/drawing/2014/main" id="{A659E666-85E8-CA9D-8003-6ADCFA2E0D67}"/>
                  </a:ext>
                </a:extLst>
              </p:cNvPr>
              <p:cNvSpPr/>
              <p:nvPr/>
            </p:nvSpPr>
            <p:spPr>
              <a:xfrm rot="5400000">
                <a:off x="4375188" y="2124051"/>
                <a:ext cx="564600" cy="2491200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399"/>
                  </a:buClr>
                  <a:buSzPts val="2400"/>
                  <a:buFont typeface="Times New Roman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Times New Roman" panose="02020603050405020304" pitchFamily="18" charset="0"/>
                  <a:ea typeface="Times"/>
                  <a:cs typeface="Times New Roman" panose="02020603050405020304" pitchFamily="18" charset="0"/>
                  <a:sym typeface="Times"/>
                </a:endParaRPr>
              </a:p>
            </p:txBody>
          </p:sp>
        </p:grpSp>
        <p:sp>
          <p:nvSpPr>
            <p:cNvPr id="16" name="Google Shape;128;g2e66d0623ea_0_7">
              <a:extLst>
                <a:ext uri="{FF2B5EF4-FFF2-40B4-BE49-F238E27FC236}">
                  <a16:creationId xmlns:a16="http://schemas.microsoft.com/office/drawing/2014/main" id="{8F562CB5-3FD5-D15E-F510-64D7B15088DE}"/>
                </a:ext>
              </a:extLst>
            </p:cNvPr>
            <p:cNvSpPr txBox="1"/>
            <p:nvPr/>
          </p:nvSpPr>
          <p:spPr>
            <a:xfrm>
              <a:off x="1151508" y="4703448"/>
              <a:ext cx="2844388" cy="307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Semantic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feature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extraction</a:t>
              </a:r>
              <a:endParaRPr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grpSp>
          <p:nvGrpSpPr>
            <p:cNvPr id="18" name="组合 5">
              <a:extLst>
                <a:ext uri="{FF2B5EF4-FFF2-40B4-BE49-F238E27FC236}">
                  <a16:creationId xmlns:a16="http://schemas.microsoft.com/office/drawing/2014/main" id="{540F129C-12ED-96BA-908F-442DF7F0AD97}"/>
                </a:ext>
              </a:extLst>
            </p:cNvPr>
            <p:cNvGrpSpPr/>
            <p:nvPr/>
          </p:nvGrpSpPr>
          <p:grpSpPr>
            <a:xfrm>
              <a:off x="523470" y="4168501"/>
              <a:ext cx="577555" cy="629540"/>
              <a:chOff x="557544" y="3855241"/>
              <a:chExt cx="761550" cy="829258"/>
            </a:xfrm>
          </p:grpSpPr>
          <p:pic>
            <p:nvPicPr>
              <p:cNvPr id="19" name="Google Shape;112;g2e66d0623ea_0_7">
                <a:extLst>
                  <a:ext uri="{FF2B5EF4-FFF2-40B4-BE49-F238E27FC236}">
                    <a16:creationId xmlns:a16="http://schemas.microsoft.com/office/drawing/2014/main" id="{F8BD9DE6-7444-B106-FDF8-3E6BD2579710}"/>
                  </a:ext>
                </a:extLst>
              </p:cNvPr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557544" y="3855241"/>
                <a:ext cx="685759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26;g2e66d0623ea_0_7">
                <a:extLst>
                  <a:ext uri="{FF2B5EF4-FFF2-40B4-BE49-F238E27FC236}">
                    <a16:creationId xmlns:a16="http://schemas.microsoft.com/office/drawing/2014/main" id="{7550614C-2926-5895-9811-2AF9D9D578E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855852" y="4272021"/>
                <a:ext cx="463242" cy="412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组合 4">
              <a:extLst>
                <a:ext uri="{FF2B5EF4-FFF2-40B4-BE49-F238E27FC236}">
                  <a16:creationId xmlns:a16="http://schemas.microsoft.com/office/drawing/2014/main" id="{8F11748A-EF81-4C5D-88B9-4AED237AF4AD}"/>
                </a:ext>
              </a:extLst>
            </p:cNvPr>
            <p:cNvGrpSpPr/>
            <p:nvPr/>
          </p:nvGrpSpPr>
          <p:grpSpPr>
            <a:xfrm>
              <a:off x="546065" y="3436041"/>
              <a:ext cx="552629" cy="580560"/>
              <a:chOff x="557545" y="2452628"/>
              <a:chExt cx="756795" cy="829279"/>
            </a:xfrm>
          </p:grpSpPr>
          <p:pic>
            <p:nvPicPr>
              <p:cNvPr id="22" name="Google Shape;112;g2e66d0623ea_0_7">
                <a:extLst>
                  <a:ext uri="{FF2B5EF4-FFF2-40B4-BE49-F238E27FC236}">
                    <a16:creationId xmlns:a16="http://schemas.microsoft.com/office/drawing/2014/main" id="{6CC250E4-6F23-C4BD-137D-E209E02801FA}"/>
                  </a:ext>
                </a:extLst>
              </p:cNvPr>
              <p:cNvPicPr preferRelativeResize="0"/>
              <p:nvPr/>
            </p:nvPicPr>
            <p:blipFill rotWithShape="1">
              <a:blip r:embed="rId12">
                <a:alphaModFix/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/>
            </p:blipFill>
            <p:spPr>
              <a:xfrm>
                <a:off x="557545" y="2452628"/>
                <a:ext cx="685758" cy="685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125;g2e66d0623ea_0_7">
                <a:extLst>
                  <a:ext uri="{FF2B5EF4-FFF2-40B4-BE49-F238E27FC236}">
                    <a16:creationId xmlns:a16="http://schemas.microsoft.com/office/drawing/2014/main" id="{DF41E307-749A-19F5-6CFB-57AA47B69478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931146" y="2840959"/>
                <a:ext cx="383194" cy="4409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4" name="图片 64">
              <a:extLst>
                <a:ext uri="{FF2B5EF4-FFF2-40B4-BE49-F238E27FC236}">
                  <a16:creationId xmlns:a16="http://schemas.microsoft.com/office/drawing/2014/main" id="{FB9778D4-D42E-3887-EEC8-385C70F47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934815" y="3540485"/>
              <a:ext cx="409614" cy="417720"/>
            </a:xfrm>
            <a:prstGeom prst="rect">
              <a:avLst/>
            </a:prstGeom>
          </p:spPr>
        </p:pic>
        <p:pic>
          <p:nvPicPr>
            <p:cNvPr id="25" name="图片 65">
              <a:extLst>
                <a:ext uri="{FF2B5EF4-FFF2-40B4-BE49-F238E27FC236}">
                  <a16:creationId xmlns:a16="http://schemas.microsoft.com/office/drawing/2014/main" id="{98C797DD-1F15-1DDC-5D06-B9F7845E4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321420" y="3561172"/>
              <a:ext cx="395408" cy="403234"/>
            </a:xfrm>
            <a:prstGeom prst="rect">
              <a:avLst/>
            </a:prstGeom>
          </p:spPr>
        </p:pic>
        <p:cxnSp>
          <p:nvCxnSpPr>
            <p:cNvPr id="27" name="直线箭头连接符 8">
              <a:extLst>
                <a:ext uri="{FF2B5EF4-FFF2-40B4-BE49-F238E27FC236}">
                  <a16:creationId xmlns:a16="http://schemas.microsoft.com/office/drawing/2014/main" id="{CF18DBC7-79D2-8556-900A-F617046AD87B}"/>
                </a:ext>
              </a:extLst>
            </p:cNvPr>
            <p:cNvCxnSpPr>
              <a:cxnSpLocks/>
            </p:cNvCxnSpPr>
            <p:nvPr/>
          </p:nvCxnSpPr>
          <p:spPr>
            <a:xfrm>
              <a:off x="2670316" y="3949468"/>
              <a:ext cx="2835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Google Shape;128;g2e66d0623ea_0_7">
              <a:extLst>
                <a:ext uri="{FF2B5EF4-FFF2-40B4-BE49-F238E27FC236}">
                  <a16:creationId xmlns:a16="http://schemas.microsoft.com/office/drawing/2014/main" id="{DBC62037-CB05-0153-6512-23DE70DA307A}"/>
                </a:ext>
              </a:extLst>
            </p:cNvPr>
            <p:cNvSpPr txBox="1"/>
            <p:nvPr/>
          </p:nvSpPr>
          <p:spPr>
            <a:xfrm>
              <a:off x="2765470" y="3274708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Packet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0" name="Google Shape;128;g2e66d0623ea_0_7">
              <a:extLst>
                <a:ext uri="{FF2B5EF4-FFF2-40B4-BE49-F238E27FC236}">
                  <a16:creationId xmlns:a16="http://schemas.microsoft.com/office/drawing/2014/main" id="{440C6A9F-D727-B146-E38B-4D1D4AF43EAC}"/>
                </a:ext>
              </a:extLst>
            </p:cNvPr>
            <p:cNvSpPr txBox="1"/>
            <p:nvPr/>
          </p:nvSpPr>
          <p:spPr>
            <a:xfrm>
              <a:off x="3285758" y="3278342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Flow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4" name="圆角矩形 19">
              <a:extLst>
                <a:ext uri="{FF2B5EF4-FFF2-40B4-BE49-F238E27FC236}">
                  <a16:creationId xmlns:a16="http://schemas.microsoft.com/office/drawing/2014/main" id="{950F6B3D-3A44-FE99-E680-6D17AFCC669C}"/>
                </a:ext>
              </a:extLst>
            </p:cNvPr>
            <p:cNvSpPr/>
            <p:nvPr/>
          </p:nvSpPr>
          <p:spPr>
            <a:xfrm>
              <a:off x="1379071" y="3202271"/>
              <a:ext cx="2472564" cy="1866905"/>
            </a:xfrm>
            <a:prstGeom prst="roundRect">
              <a:avLst>
                <a:gd name="adj" fmla="val 17696"/>
              </a:avLst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14">
              <a:extLst>
                <a:ext uri="{FF2B5EF4-FFF2-40B4-BE49-F238E27FC236}">
                  <a16:creationId xmlns:a16="http://schemas.microsoft.com/office/drawing/2014/main" id="{773C29DD-E1DC-D416-35D3-97C26328E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flipH="1">
              <a:off x="3124925" y="4067334"/>
              <a:ext cx="396161" cy="396161"/>
            </a:xfrm>
            <a:prstGeom prst="rect">
              <a:avLst/>
            </a:prstGeom>
          </p:spPr>
        </p:pic>
        <p:sp>
          <p:nvSpPr>
            <p:cNvPr id="46" name="Google Shape;128;g2e66d0623ea_0_7">
              <a:extLst>
                <a:ext uri="{FF2B5EF4-FFF2-40B4-BE49-F238E27FC236}">
                  <a16:creationId xmlns:a16="http://schemas.microsoft.com/office/drawing/2014/main" id="{811FE7F9-9080-E102-6A06-3CC8A097B147}"/>
                </a:ext>
              </a:extLst>
            </p:cNvPr>
            <p:cNvSpPr txBox="1"/>
            <p:nvPr/>
          </p:nvSpPr>
          <p:spPr>
            <a:xfrm>
              <a:off x="3022536" y="4391395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Session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51" name="直线箭头连接符 66">
              <a:extLst>
                <a:ext uri="{FF2B5EF4-FFF2-40B4-BE49-F238E27FC236}">
                  <a16:creationId xmlns:a16="http://schemas.microsoft.com/office/drawing/2014/main" id="{BD51B282-CBEE-AB37-432F-701EAC5AC3FA}"/>
                </a:ext>
              </a:extLst>
            </p:cNvPr>
            <p:cNvCxnSpPr>
              <a:cxnSpLocks/>
            </p:cNvCxnSpPr>
            <p:nvPr/>
          </p:nvCxnSpPr>
          <p:spPr>
            <a:xfrm>
              <a:off x="1046822" y="4083779"/>
              <a:ext cx="2835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1" name="直线箭头连接符 99">
            <a:extLst>
              <a:ext uri="{FF2B5EF4-FFF2-40B4-BE49-F238E27FC236}">
                <a16:creationId xmlns:a16="http://schemas.microsoft.com/office/drawing/2014/main" id="{2A28C45C-3325-AAD4-812C-31A6C7DBD115}"/>
              </a:ext>
            </a:extLst>
          </p:cNvPr>
          <p:cNvCxnSpPr>
            <a:cxnSpLocks/>
            <a:stCxn id="44" idx="3"/>
            <a:endCxn id="49" idx="1"/>
          </p:cNvCxnSpPr>
          <p:nvPr/>
        </p:nvCxnSpPr>
        <p:spPr>
          <a:xfrm flipV="1">
            <a:off x="6942252" y="2359297"/>
            <a:ext cx="541004" cy="3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线箭头连接符 99">
            <a:extLst>
              <a:ext uri="{FF2B5EF4-FFF2-40B4-BE49-F238E27FC236}">
                <a16:creationId xmlns:a16="http://schemas.microsoft.com/office/drawing/2014/main" id="{87B17693-38ED-321B-A814-72EDD81FF249}"/>
              </a:ext>
            </a:extLst>
          </p:cNvPr>
          <p:cNvCxnSpPr>
            <a:cxnSpLocks/>
          </p:cNvCxnSpPr>
          <p:nvPr/>
        </p:nvCxnSpPr>
        <p:spPr>
          <a:xfrm>
            <a:off x="3736889" y="2165448"/>
            <a:ext cx="7657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0158A26-307F-EFB3-3350-ECEFA00D4ADB}"/>
              </a:ext>
            </a:extLst>
          </p:cNvPr>
          <p:cNvGrpSpPr/>
          <p:nvPr/>
        </p:nvGrpSpPr>
        <p:grpSpPr>
          <a:xfrm>
            <a:off x="291462" y="4011634"/>
            <a:ext cx="5700476" cy="2438287"/>
            <a:chOff x="291462" y="4011634"/>
            <a:chExt cx="5700476" cy="2438287"/>
          </a:xfrm>
        </p:grpSpPr>
        <p:pic>
          <p:nvPicPr>
            <p:cNvPr id="87" name="图片 20">
              <a:extLst>
                <a:ext uri="{FF2B5EF4-FFF2-40B4-BE49-F238E27FC236}">
                  <a16:creationId xmlns:a16="http://schemas.microsoft.com/office/drawing/2014/main" id="{6DC45181-B535-A8AF-0EA2-EFE75F296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05557" y="4951300"/>
              <a:ext cx="557284" cy="568313"/>
            </a:xfrm>
            <a:prstGeom prst="rect">
              <a:avLst/>
            </a:prstGeom>
          </p:spPr>
        </p:pic>
        <p:pic>
          <p:nvPicPr>
            <p:cNvPr id="88" name="图片 21">
              <a:extLst>
                <a:ext uri="{FF2B5EF4-FFF2-40B4-BE49-F238E27FC236}">
                  <a16:creationId xmlns:a16="http://schemas.microsoft.com/office/drawing/2014/main" id="{90B37555-A22A-1F1D-D120-5AFF488CC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79002" y="4947235"/>
              <a:ext cx="556922" cy="567945"/>
            </a:xfrm>
            <a:prstGeom prst="rect">
              <a:avLst/>
            </a:prstGeom>
          </p:spPr>
        </p:pic>
        <p:pic>
          <p:nvPicPr>
            <p:cNvPr id="89" name="图片 43">
              <a:extLst>
                <a:ext uri="{FF2B5EF4-FFF2-40B4-BE49-F238E27FC236}">
                  <a16:creationId xmlns:a16="http://schemas.microsoft.com/office/drawing/2014/main" id="{3832E7F6-28BA-E508-56DF-8F76063E9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327807" y="4932415"/>
              <a:ext cx="557284" cy="568313"/>
            </a:xfrm>
            <a:prstGeom prst="rect">
              <a:avLst/>
            </a:prstGeom>
          </p:spPr>
        </p:pic>
        <p:grpSp>
          <p:nvGrpSpPr>
            <p:cNvPr id="90" name="组合 117">
              <a:extLst>
                <a:ext uri="{FF2B5EF4-FFF2-40B4-BE49-F238E27FC236}">
                  <a16:creationId xmlns:a16="http://schemas.microsoft.com/office/drawing/2014/main" id="{C94D4418-B35F-0EE0-8F95-65A78F0B4FC3}"/>
                </a:ext>
              </a:extLst>
            </p:cNvPr>
            <p:cNvGrpSpPr/>
            <p:nvPr/>
          </p:nvGrpSpPr>
          <p:grpSpPr>
            <a:xfrm>
              <a:off x="1974611" y="4143583"/>
              <a:ext cx="1893815" cy="702614"/>
              <a:chOff x="3344180" y="2647143"/>
              <a:chExt cx="1893815" cy="702614"/>
            </a:xfrm>
          </p:grpSpPr>
          <p:pic>
            <p:nvPicPr>
              <p:cNvPr id="91" name="图片 22">
                <a:extLst>
                  <a:ext uri="{FF2B5EF4-FFF2-40B4-BE49-F238E27FC236}">
                    <a16:creationId xmlns:a16="http://schemas.microsoft.com/office/drawing/2014/main" id="{F3E23837-3BB3-744D-082B-B2B842588A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344180" y="2653026"/>
                <a:ext cx="696731" cy="696731"/>
              </a:xfrm>
              <a:prstGeom prst="rect">
                <a:avLst/>
              </a:prstGeom>
            </p:spPr>
          </p:pic>
          <p:grpSp>
            <p:nvGrpSpPr>
              <p:cNvPr id="92" name="组合 25">
                <a:extLst>
                  <a:ext uri="{FF2B5EF4-FFF2-40B4-BE49-F238E27FC236}">
                    <a16:creationId xmlns:a16="http://schemas.microsoft.com/office/drawing/2014/main" id="{712E4134-568C-D40A-0FB8-08518A1158A7}"/>
                  </a:ext>
                </a:extLst>
              </p:cNvPr>
              <p:cNvGrpSpPr/>
              <p:nvPr/>
            </p:nvGrpSpPr>
            <p:grpSpPr>
              <a:xfrm>
                <a:off x="4462515" y="2647143"/>
                <a:ext cx="775480" cy="702614"/>
                <a:chOff x="5008463" y="1222392"/>
                <a:chExt cx="1263820" cy="1261928"/>
              </a:xfrm>
            </p:grpSpPr>
            <p:pic>
              <p:nvPicPr>
                <p:cNvPr id="94" name="图片 24">
                  <a:extLst>
                    <a:ext uri="{FF2B5EF4-FFF2-40B4-BE49-F238E27FC236}">
                      <a16:creationId xmlns:a16="http://schemas.microsoft.com/office/drawing/2014/main" id="{45610171-B1E4-BE43-7FE6-8B45088B98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grayscl/>
                </a:blip>
                <a:stretch>
                  <a:fillRect/>
                </a:stretch>
              </p:blipFill>
              <p:spPr>
                <a:xfrm>
                  <a:off x="5010355" y="1222392"/>
                  <a:ext cx="1261928" cy="1261928"/>
                </a:xfrm>
                <a:prstGeom prst="rect">
                  <a:avLst/>
                </a:prstGeom>
              </p:spPr>
            </p:pic>
            <p:pic>
              <p:nvPicPr>
                <p:cNvPr id="95" name="图片 23">
                  <a:extLst>
                    <a:ext uri="{FF2B5EF4-FFF2-40B4-BE49-F238E27FC236}">
                      <a16:creationId xmlns:a16="http://schemas.microsoft.com/office/drawing/2014/main" id="{170BE807-BA98-1706-3460-E9E7C3C1C5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008463" y="1251298"/>
                  <a:ext cx="785740" cy="257821"/>
                </a:xfrm>
                <a:prstGeom prst="rect">
                  <a:avLst/>
                </a:prstGeom>
              </p:spPr>
            </p:pic>
          </p:grpSp>
          <p:cxnSp>
            <p:nvCxnSpPr>
              <p:cNvPr id="93" name="直线箭头连接符 52">
                <a:extLst>
                  <a:ext uri="{FF2B5EF4-FFF2-40B4-BE49-F238E27FC236}">
                    <a16:creationId xmlns:a16="http://schemas.microsoft.com/office/drawing/2014/main" id="{95966B9A-2C26-8A8A-4A07-A70FB6A978A9}"/>
                  </a:ext>
                </a:extLst>
              </p:cNvPr>
              <p:cNvCxnSpPr>
                <a:cxnSpLocks/>
                <a:stCxn id="91" idx="3"/>
                <a:endCxn id="94" idx="1"/>
              </p:cNvCxnSpPr>
              <p:nvPr/>
            </p:nvCxnSpPr>
            <p:spPr>
              <a:xfrm flipV="1">
                <a:off x="4040911" y="2998450"/>
                <a:ext cx="422765" cy="2942"/>
              </a:xfrm>
              <a:prstGeom prst="straightConnector1">
                <a:avLst/>
              </a:prstGeom>
              <a:ln>
                <a:prstDash val="dash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96" name="图片 56">
              <a:extLst>
                <a:ext uri="{FF2B5EF4-FFF2-40B4-BE49-F238E27FC236}">
                  <a16:creationId xmlns:a16="http://schemas.microsoft.com/office/drawing/2014/main" id="{08725FC8-0686-4331-6294-5A8775F98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04602" y="5781226"/>
              <a:ext cx="357554" cy="364630"/>
            </a:xfrm>
            <a:prstGeom prst="rect">
              <a:avLst/>
            </a:prstGeom>
          </p:spPr>
        </p:pic>
        <p:pic>
          <p:nvPicPr>
            <p:cNvPr id="97" name="图片 57">
              <a:extLst>
                <a:ext uri="{FF2B5EF4-FFF2-40B4-BE49-F238E27FC236}">
                  <a16:creationId xmlns:a16="http://schemas.microsoft.com/office/drawing/2014/main" id="{9281ABC1-7D3E-412D-DBE1-C541BE228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23175" y="5781226"/>
              <a:ext cx="357554" cy="364630"/>
            </a:xfrm>
            <a:prstGeom prst="rect">
              <a:avLst/>
            </a:prstGeom>
          </p:spPr>
        </p:pic>
        <p:pic>
          <p:nvPicPr>
            <p:cNvPr id="98" name="图片 58">
              <a:extLst>
                <a:ext uri="{FF2B5EF4-FFF2-40B4-BE49-F238E27FC236}">
                  <a16:creationId xmlns:a16="http://schemas.microsoft.com/office/drawing/2014/main" id="{3396377B-365C-F2F9-8945-25AF315D9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07733" y="5781226"/>
              <a:ext cx="357554" cy="364630"/>
            </a:xfrm>
            <a:prstGeom prst="rect">
              <a:avLst/>
            </a:prstGeom>
          </p:spPr>
        </p:pic>
        <p:sp>
          <p:nvSpPr>
            <p:cNvPr id="99" name="文本框 66">
              <a:extLst>
                <a:ext uri="{FF2B5EF4-FFF2-40B4-BE49-F238E27FC236}">
                  <a16:creationId xmlns:a16="http://schemas.microsoft.com/office/drawing/2014/main" id="{90E3E522-5500-B02B-3759-9ED0C6477913}"/>
                </a:ext>
              </a:extLst>
            </p:cNvPr>
            <p:cNvSpPr txBox="1"/>
            <p:nvPr/>
          </p:nvSpPr>
          <p:spPr>
            <a:xfrm>
              <a:off x="2203048" y="5771613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sp>
          <p:nvSpPr>
            <p:cNvPr id="100" name="文本框 69">
              <a:extLst>
                <a:ext uri="{FF2B5EF4-FFF2-40B4-BE49-F238E27FC236}">
                  <a16:creationId xmlns:a16="http://schemas.microsoft.com/office/drawing/2014/main" id="{AC112A8C-AAB0-0430-416E-407533205255}"/>
                </a:ext>
              </a:extLst>
            </p:cNvPr>
            <p:cNvSpPr txBox="1"/>
            <p:nvPr/>
          </p:nvSpPr>
          <p:spPr>
            <a:xfrm>
              <a:off x="3896176" y="4988817"/>
              <a:ext cx="9707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/>
                <a:t>…</a:t>
              </a:r>
              <a:r>
                <a:rPr kumimoji="1" lang="zh-CN" altLang="en-US" sz="1600" dirty="0"/>
                <a:t>  </a:t>
              </a:r>
            </a:p>
          </p:txBody>
        </p:sp>
        <p:grpSp>
          <p:nvGrpSpPr>
            <p:cNvPr id="101" name="组合 78">
              <a:extLst>
                <a:ext uri="{FF2B5EF4-FFF2-40B4-BE49-F238E27FC236}">
                  <a16:creationId xmlns:a16="http://schemas.microsoft.com/office/drawing/2014/main" id="{570D22A8-C554-5994-0DEF-8A656FD7135B}"/>
                </a:ext>
              </a:extLst>
            </p:cNvPr>
            <p:cNvGrpSpPr/>
            <p:nvPr/>
          </p:nvGrpSpPr>
          <p:grpSpPr>
            <a:xfrm>
              <a:off x="3036773" y="5768327"/>
              <a:ext cx="1347928" cy="374243"/>
              <a:chOff x="3468909" y="4435388"/>
              <a:chExt cx="1347928" cy="374243"/>
            </a:xfrm>
          </p:grpSpPr>
          <p:pic>
            <p:nvPicPr>
              <p:cNvPr id="102" name="图片 70">
                <a:extLst>
                  <a:ext uri="{FF2B5EF4-FFF2-40B4-BE49-F238E27FC236}">
                    <a16:creationId xmlns:a16="http://schemas.microsoft.com/office/drawing/2014/main" id="{4832551B-895E-8427-2E25-8796478669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850336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3" name="图片 71">
                <a:extLst>
                  <a:ext uri="{FF2B5EF4-FFF2-40B4-BE49-F238E27FC236}">
                    <a16:creationId xmlns:a16="http://schemas.microsoft.com/office/drawing/2014/main" id="{970D8AD5-96C3-F34F-E53F-3A56593DDB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468909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4" name="图片 72">
                <a:extLst>
                  <a:ext uri="{FF2B5EF4-FFF2-40B4-BE49-F238E27FC236}">
                    <a16:creationId xmlns:a16="http://schemas.microsoft.com/office/drawing/2014/main" id="{10970C8A-52B8-7704-C4D8-B667A27EE3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4453467" y="4445001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05" name="文本框 73">
                <a:extLst>
                  <a:ext uri="{FF2B5EF4-FFF2-40B4-BE49-F238E27FC236}">
                    <a16:creationId xmlns:a16="http://schemas.microsoft.com/office/drawing/2014/main" id="{22CFD41E-795F-0B67-FA62-1D3DA6BEA4A9}"/>
                  </a:ext>
                </a:extLst>
              </p:cNvPr>
              <p:cNvSpPr txBox="1"/>
              <p:nvPr/>
            </p:nvSpPr>
            <p:spPr>
              <a:xfrm>
                <a:off x="4148782" y="4435388"/>
                <a:ext cx="6680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…</a:t>
                </a:r>
                <a:r>
                  <a:rPr kumimoji="1" lang="zh-CN" altLang="en-US" dirty="0"/>
                  <a:t>  </a:t>
                </a:r>
              </a:p>
            </p:txBody>
          </p:sp>
        </p:grpSp>
        <p:pic>
          <p:nvPicPr>
            <p:cNvPr id="106" name="图片 74">
              <a:extLst>
                <a:ext uri="{FF2B5EF4-FFF2-40B4-BE49-F238E27FC236}">
                  <a16:creationId xmlns:a16="http://schemas.microsoft.com/office/drawing/2014/main" id="{E7D1654E-FD42-CC84-618D-B094B58CF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937433" y="5741870"/>
              <a:ext cx="357554" cy="364630"/>
            </a:xfrm>
            <a:prstGeom prst="rect">
              <a:avLst/>
            </a:prstGeom>
          </p:spPr>
        </p:pic>
        <p:pic>
          <p:nvPicPr>
            <p:cNvPr id="107" name="图片 75">
              <a:extLst>
                <a:ext uri="{FF2B5EF4-FFF2-40B4-BE49-F238E27FC236}">
                  <a16:creationId xmlns:a16="http://schemas.microsoft.com/office/drawing/2014/main" id="{252C3E52-5E8F-092D-24F4-F2BE29A5E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56006" y="5741870"/>
              <a:ext cx="357554" cy="364630"/>
            </a:xfrm>
            <a:prstGeom prst="rect">
              <a:avLst/>
            </a:prstGeom>
          </p:spPr>
        </p:pic>
        <p:pic>
          <p:nvPicPr>
            <p:cNvPr id="108" name="图片 76">
              <a:extLst>
                <a:ext uri="{FF2B5EF4-FFF2-40B4-BE49-F238E27FC236}">
                  <a16:creationId xmlns:a16="http://schemas.microsoft.com/office/drawing/2014/main" id="{CC939849-3B82-668E-C7B5-A6FDB8BAA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40564" y="5741870"/>
              <a:ext cx="357554" cy="364630"/>
            </a:xfrm>
            <a:prstGeom prst="rect">
              <a:avLst/>
            </a:prstGeom>
          </p:spPr>
        </p:pic>
        <p:sp>
          <p:nvSpPr>
            <p:cNvPr id="109" name="文本框 77">
              <a:extLst>
                <a:ext uri="{FF2B5EF4-FFF2-40B4-BE49-F238E27FC236}">
                  <a16:creationId xmlns:a16="http://schemas.microsoft.com/office/drawing/2014/main" id="{59BE4C9E-D272-5037-5559-97E5073E07D9}"/>
                </a:ext>
              </a:extLst>
            </p:cNvPr>
            <p:cNvSpPr txBox="1"/>
            <p:nvPr/>
          </p:nvSpPr>
          <p:spPr>
            <a:xfrm>
              <a:off x="5235879" y="5732257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cxnSp>
          <p:nvCxnSpPr>
            <p:cNvPr id="111" name="直线箭头连接符 83">
              <a:extLst>
                <a:ext uri="{FF2B5EF4-FFF2-40B4-BE49-F238E27FC236}">
                  <a16:creationId xmlns:a16="http://schemas.microsoft.com/office/drawing/2014/main" id="{7192728D-F1B2-CBC7-3BC1-1FD15A84A3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0483" y="5537192"/>
              <a:ext cx="110528" cy="167955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线箭头连接符 85">
              <a:extLst>
                <a:ext uri="{FF2B5EF4-FFF2-40B4-BE49-F238E27FC236}">
                  <a16:creationId xmlns:a16="http://schemas.microsoft.com/office/drawing/2014/main" id="{82560804-BBF6-397B-D09E-40054A30CFCC}"/>
                </a:ext>
              </a:extLst>
            </p:cNvPr>
            <p:cNvCxnSpPr>
              <a:cxnSpLocks/>
            </p:cNvCxnSpPr>
            <p:nvPr/>
          </p:nvCxnSpPr>
          <p:spPr>
            <a:xfrm>
              <a:off x="3478078" y="5487725"/>
              <a:ext cx="0" cy="227318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直线箭头连接符 88">
              <a:extLst>
                <a:ext uri="{FF2B5EF4-FFF2-40B4-BE49-F238E27FC236}">
                  <a16:creationId xmlns:a16="http://schemas.microsoft.com/office/drawing/2014/main" id="{A1F3A92A-8331-170E-6D3A-A3C7F5D560DF}"/>
                </a:ext>
              </a:extLst>
            </p:cNvPr>
            <p:cNvCxnSpPr>
              <a:cxnSpLocks/>
            </p:cNvCxnSpPr>
            <p:nvPr/>
          </p:nvCxnSpPr>
          <p:spPr>
            <a:xfrm>
              <a:off x="4639997" y="5522740"/>
              <a:ext cx="173035" cy="150736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文本框 93">
              <a:extLst>
                <a:ext uri="{FF2B5EF4-FFF2-40B4-BE49-F238E27FC236}">
                  <a16:creationId xmlns:a16="http://schemas.microsoft.com/office/drawing/2014/main" id="{95E0BE22-7017-8A3B-27C2-DA38BF5652C6}"/>
                </a:ext>
              </a:extLst>
            </p:cNvPr>
            <p:cNvSpPr txBox="1"/>
            <p:nvPr/>
          </p:nvSpPr>
          <p:spPr>
            <a:xfrm>
              <a:off x="521675" y="5062863"/>
              <a:ext cx="8184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文本框 94">
              <a:extLst>
                <a:ext uri="{FF2B5EF4-FFF2-40B4-BE49-F238E27FC236}">
                  <a16:creationId xmlns:a16="http://schemas.microsoft.com/office/drawing/2014/main" id="{E9A91420-0422-E375-9D9A-90FFE9AD7D72}"/>
                </a:ext>
              </a:extLst>
            </p:cNvPr>
            <p:cNvSpPr txBox="1"/>
            <p:nvPr/>
          </p:nvSpPr>
          <p:spPr>
            <a:xfrm>
              <a:off x="487967" y="5715043"/>
              <a:ext cx="1035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Packets</a:t>
              </a:r>
              <a:r>
                <a:rPr kumimoji="1"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6" name="文本框 95">
              <a:extLst>
                <a:ext uri="{FF2B5EF4-FFF2-40B4-BE49-F238E27FC236}">
                  <a16:creationId xmlns:a16="http://schemas.microsoft.com/office/drawing/2014/main" id="{9B51AEA0-1707-1E3A-2AB1-7DB7E2E7B2BF}"/>
                </a:ext>
              </a:extLst>
            </p:cNvPr>
            <p:cNvSpPr txBox="1"/>
            <p:nvPr/>
          </p:nvSpPr>
          <p:spPr>
            <a:xfrm>
              <a:off x="487967" y="4356017"/>
              <a:ext cx="10662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Sessions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266106AE-EDC1-B0C7-2AF3-C1AA3662DF1A}"/>
                </a:ext>
              </a:extLst>
            </p:cNvPr>
            <p:cNvSpPr/>
            <p:nvPr/>
          </p:nvSpPr>
          <p:spPr>
            <a:xfrm>
              <a:off x="291462" y="4011634"/>
              <a:ext cx="5700476" cy="2438287"/>
            </a:xfrm>
            <a:prstGeom prst="roundRect">
              <a:avLst/>
            </a:prstGeom>
            <a:noFill/>
            <a:ln w="349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7A2437A-A023-5590-F4F2-2370619F1CDF}"/>
              </a:ext>
            </a:extLst>
          </p:cNvPr>
          <p:cNvGrpSpPr/>
          <p:nvPr/>
        </p:nvGrpSpPr>
        <p:grpSpPr>
          <a:xfrm>
            <a:off x="6125273" y="3990257"/>
            <a:ext cx="6009280" cy="2163074"/>
            <a:chOff x="6411030" y="4147235"/>
            <a:chExt cx="6009280" cy="2163074"/>
          </a:xfrm>
        </p:grpSpPr>
        <p:pic>
          <p:nvPicPr>
            <p:cNvPr id="122" name="图片 100">
              <a:extLst>
                <a:ext uri="{FF2B5EF4-FFF2-40B4-BE49-F238E27FC236}">
                  <a16:creationId xmlns:a16="http://schemas.microsoft.com/office/drawing/2014/main" id="{D2B746C3-3FF8-1A98-9F49-2B1287BB4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532919" y="5937399"/>
              <a:ext cx="357554" cy="364630"/>
            </a:xfrm>
            <a:prstGeom prst="rect">
              <a:avLst/>
            </a:prstGeom>
          </p:spPr>
        </p:pic>
        <p:pic>
          <p:nvPicPr>
            <p:cNvPr id="123" name="图片 101">
              <a:extLst>
                <a:ext uri="{FF2B5EF4-FFF2-40B4-BE49-F238E27FC236}">
                  <a16:creationId xmlns:a16="http://schemas.microsoft.com/office/drawing/2014/main" id="{D7B8B448-921C-C1C9-30FE-811520BF2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895644" y="5941539"/>
              <a:ext cx="357554" cy="364630"/>
            </a:xfrm>
            <a:prstGeom prst="rect">
              <a:avLst/>
            </a:prstGeom>
          </p:spPr>
        </p:pic>
        <p:pic>
          <p:nvPicPr>
            <p:cNvPr id="124" name="图片 102">
              <a:extLst>
                <a:ext uri="{FF2B5EF4-FFF2-40B4-BE49-F238E27FC236}">
                  <a16:creationId xmlns:a16="http://schemas.microsoft.com/office/drawing/2014/main" id="{6279E8D6-95C3-E949-7177-3F34872ED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9253198" y="5945679"/>
              <a:ext cx="357554" cy="364630"/>
            </a:xfrm>
            <a:prstGeom prst="rect">
              <a:avLst/>
            </a:prstGeom>
          </p:spPr>
        </p:pic>
        <p:pic>
          <p:nvPicPr>
            <p:cNvPr id="125" name="图片 103">
              <a:extLst>
                <a:ext uri="{FF2B5EF4-FFF2-40B4-BE49-F238E27FC236}">
                  <a16:creationId xmlns:a16="http://schemas.microsoft.com/office/drawing/2014/main" id="{061EDBB1-7DD7-060B-3CCF-99DCC90D6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610752" y="5945679"/>
              <a:ext cx="357554" cy="364630"/>
            </a:xfrm>
            <a:prstGeom prst="rect">
              <a:avLst/>
            </a:prstGeom>
          </p:spPr>
        </p:pic>
        <p:pic>
          <p:nvPicPr>
            <p:cNvPr id="126" name="图片 104">
              <a:extLst>
                <a:ext uri="{FF2B5EF4-FFF2-40B4-BE49-F238E27FC236}">
                  <a16:creationId xmlns:a16="http://schemas.microsoft.com/office/drawing/2014/main" id="{9D19A8DB-B479-117E-CE7C-4F8386622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95325" y="5937399"/>
              <a:ext cx="357554" cy="364630"/>
            </a:xfrm>
            <a:prstGeom prst="rect">
              <a:avLst/>
            </a:prstGeom>
          </p:spPr>
        </p:pic>
        <p:sp>
          <p:nvSpPr>
            <p:cNvPr id="127" name="文本框 105">
              <a:extLst>
                <a:ext uri="{FF2B5EF4-FFF2-40B4-BE49-F238E27FC236}">
                  <a16:creationId xmlns:a16="http://schemas.microsoft.com/office/drawing/2014/main" id="{75588AD3-F1B5-AF57-5BDA-471422BDA79D}"/>
                </a:ext>
              </a:extLst>
            </p:cNvPr>
            <p:cNvSpPr txBox="1"/>
            <p:nvPr/>
          </p:nvSpPr>
          <p:spPr>
            <a:xfrm>
              <a:off x="9916465" y="5922051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pic>
          <p:nvPicPr>
            <p:cNvPr id="128" name="图片 106">
              <a:extLst>
                <a:ext uri="{FF2B5EF4-FFF2-40B4-BE49-F238E27FC236}">
                  <a16:creationId xmlns:a16="http://schemas.microsoft.com/office/drawing/2014/main" id="{C624C070-34CC-346A-48FC-C8C16AAAD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38693" y="5360414"/>
              <a:ext cx="506849" cy="516881"/>
            </a:xfrm>
            <a:prstGeom prst="rect">
              <a:avLst/>
            </a:prstGeom>
          </p:spPr>
        </p:pic>
        <p:pic>
          <p:nvPicPr>
            <p:cNvPr id="129" name="图片 107">
              <a:extLst>
                <a:ext uri="{FF2B5EF4-FFF2-40B4-BE49-F238E27FC236}">
                  <a16:creationId xmlns:a16="http://schemas.microsoft.com/office/drawing/2014/main" id="{F546D9EC-E054-AA41-6416-D9513AD1F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9319394" y="5354537"/>
              <a:ext cx="517768" cy="528015"/>
            </a:xfrm>
            <a:prstGeom prst="rect">
              <a:avLst/>
            </a:prstGeom>
          </p:spPr>
        </p:pic>
        <p:pic>
          <p:nvPicPr>
            <p:cNvPr id="130" name="图片 108">
              <a:extLst>
                <a:ext uri="{FF2B5EF4-FFF2-40B4-BE49-F238E27FC236}">
                  <a16:creationId xmlns:a16="http://schemas.microsoft.com/office/drawing/2014/main" id="{62AA790D-12B9-FC93-8EC5-5FFFCCC1D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138788" y="5386563"/>
              <a:ext cx="471756" cy="481092"/>
            </a:xfrm>
            <a:prstGeom prst="rect">
              <a:avLst/>
            </a:prstGeom>
          </p:spPr>
        </p:pic>
        <p:sp>
          <p:nvSpPr>
            <p:cNvPr id="131" name="文本框 109">
              <a:extLst>
                <a:ext uri="{FF2B5EF4-FFF2-40B4-BE49-F238E27FC236}">
                  <a16:creationId xmlns:a16="http://schemas.microsoft.com/office/drawing/2014/main" id="{B2AEA6B1-099F-61BC-17E3-30F4EE3CFE70}"/>
                </a:ext>
              </a:extLst>
            </p:cNvPr>
            <p:cNvSpPr txBox="1"/>
            <p:nvPr/>
          </p:nvSpPr>
          <p:spPr>
            <a:xfrm>
              <a:off x="9743873" y="5396826"/>
              <a:ext cx="9707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/>
                <a:t>…</a:t>
              </a:r>
              <a:r>
                <a:rPr kumimoji="1" lang="zh-CN" altLang="en-US" sz="1600" dirty="0"/>
                <a:t>  </a:t>
              </a:r>
            </a:p>
          </p:txBody>
        </p:sp>
        <p:pic>
          <p:nvPicPr>
            <p:cNvPr id="132" name="图片 110">
              <a:extLst>
                <a:ext uri="{FF2B5EF4-FFF2-40B4-BE49-F238E27FC236}">
                  <a16:creationId xmlns:a16="http://schemas.microsoft.com/office/drawing/2014/main" id="{487929E2-F751-6092-E45D-7B07568C2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74245" y="4859677"/>
              <a:ext cx="506849" cy="516881"/>
            </a:xfrm>
            <a:prstGeom prst="rect">
              <a:avLst/>
            </a:prstGeom>
          </p:spPr>
        </p:pic>
        <p:pic>
          <p:nvPicPr>
            <p:cNvPr id="133" name="图片 111">
              <a:extLst>
                <a:ext uri="{FF2B5EF4-FFF2-40B4-BE49-F238E27FC236}">
                  <a16:creationId xmlns:a16="http://schemas.microsoft.com/office/drawing/2014/main" id="{205D8AC4-08B8-DF51-E3EC-1F9053929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981094" y="4939820"/>
              <a:ext cx="357554" cy="364630"/>
            </a:xfrm>
            <a:prstGeom prst="rect">
              <a:avLst/>
            </a:prstGeom>
          </p:spPr>
        </p:pic>
        <p:pic>
          <p:nvPicPr>
            <p:cNvPr id="134" name="图片 112">
              <a:extLst>
                <a:ext uri="{FF2B5EF4-FFF2-40B4-BE49-F238E27FC236}">
                  <a16:creationId xmlns:a16="http://schemas.microsoft.com/office/drawing/2014/main" id="{7E348D2E-4B2E-AE8A-AC9D-4BD71977E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43819" y="4943960"/>
              <a:ext cx="357554" cy="364630"/>
            </a:xfrm>
            <a:prstGeom prst="rect">
              <a:avLst/>
            </a:prstGeom>
          </p:spPr>
        </p:pic>
        <p:pic>
          <p:nvPicPr>
            <p:cNvPr id="135" name="图片 113">
              <a:extLst>
                <a:ext uri="{FF2B5EF4-FFF2-40B4-BE49-F238E27FC236}">
                  <a16:creationId xmlns:a16="http://schemas.microsoft.com/office/drawing/2014/main" id="{3DF5E964-FF78-74A9-E2CB-55763D723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659165" y="4862267"/>
              <a:ext cx="517768" cy="528015"/>
            </a:xfrm>
            <a:prstGeom prst="rect">
              <a:avLst/>
            </a:prstGeom>
          </p:spPr>
        </p:pic>
        <p:pic>
          <p:nvPicPr>
            <p:cNvPr id="136" name="图片 114">
              <a:extLst>
                <a:ext uri="{FF2B5EF4-FFF2-40B4-BE49-F238E27FC236}">
                  <a16:creationId xmlns:a16="http://schemas.microsoft.com/office/drawing/2014/main" id="{AFB8A01E-4DA9-E215-7A62-BD8A535BD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543460" y="4939820"/>
              <a:ext cx="357554" cy="364630"/>
            </a:xfrm>
            <a:prstGeom prst="rect">
              <a:avLst/>
            </a:prstGeom>
          </p:spPr>
        </p:pic>
        <p:pic>
          <p:nvPicPr>
            <p:cNvPr id="137" name="图片 115">
              <a:extLst>
                <a:ext uri="{FF2B5EF4-FFF2-40B4-BE49-F238E27FC236}">
                  <a16:creationId xmlns:a16="http://schemas.microsoft.com/office/drawing/2014/main" id="{C67C3107-F32D-9A58-E5A2-AE4F8021F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162033" y="4939820"/>
              <a:ext cx="357554" cy="364630"/>
            </a:xfrm>
            <a:prstGeom prst="rect">
              <a:avLst/>
            </a:prstGeom>
          </p:spPr>
        </p:pic>
        <p:sp>
          <p:nvSpPr>
            <p:cNvPr id="138" name="文本框 116">
              <a:extLst>
                <a:ext uri="{FF2B5EF4-FFF2-40B4-BE49-F238E27FC236}">
                  <a16:creationId xmlns:a16="http://schemas.microsoft.com/office/drawing/2014/main" id="{AFA4A21F-107B-0576-D58E-DC2998E0B868}"/>
                </a:ext>
              </a:extLst>
            </p:cNvPr>
            <p:cNvSpPr txBox="1"/>
            <p:nvPr/>
          </p:nvSpPr>
          <p:spPr>
            <a:xfrm>
              <a:off x="8901014" y="4893496"/>
              <a:ext cx="9707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/>
                <a:t>…</a:t>
              </a:r>
              <a:r>
                <a:rPr kumimoji="1" lang="zh-CN" altLang="en-US" sz="1600" dirty="0"/>
                <a:t>  </a:t>
              </a:r>
            </a:p>
          </p:txBody>
        </p:sp>
        <p:pic>
          <p:nvPicPr>
            <p:cNvPr id="139" name="图片 119">
              <a:extLst>
                <a:ext uri="{FF2B5EF4-FFF2-40B4-BE49-F238E27FC236}">
                  <a16:creationId xmlns:a16="http://schemas.microsoft.com/office/drawing/2014/main" id="{263B5933-880B-6F9D-7E2C-442661B3C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78762" y="4896407"/>
              <a:ext cx="471756" cy="481092"/>
            </a:xfrm>
            <a:prstGeom prst="rect">
              <a:avLst/>
            </a:prstGeom>
          </p:spPr>
        </p:pic>
        <p:pic>
          <p:nvPicPr>
            <p:cNvPr id="140" name="图片 120">
              <a:extLst>
                <a:ext uri="{FF2B5EF4-FFF2-40B4-BE49-F238E27FC236}">
                  <a16:creationId xmlns:a16="http://schemas.microsoft.com/office/drawing/2014/main" id="{DD1A699A-33E6-309B-1B6B-C42087DCD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074423" y="4950143"/>
              <a:ext cx="357554" cy="364630"/>
            </a:xfrm>
            <a:prstGeom prst="rect">
              <a:avLst/>
            </a:prstGeom>
          </p:spPr>
        </p:pic>
        <p:pic>
          <p:nvPicPr>
            <p:cNvPr id="141" name="图片 121">
              <a:extLst>
                <a:ext uri="{FF2B5EF4-FFF2-40B4-BE49-F238E27FC236}">
                  <a16:creationId xmlns:a16="http://schemas.microsoft.com/office/drawing/2014/main" id="{0E0A2288-6523-8142-B83B-330958453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651861" y="4950143"/>
              <a:ext cx="357554" cy="364630"/>
            </a:xfrm>
            <a:prstGeom prst="rect">
              <a:avLst/>
            </a:prstGeom>
          </p:spPr>
        </p:pic>
        <p:sp>
          <p:nvSpPr>
            <p:cNvPr id="142" name="文本框 122">
              <a:extLst>
                <a:ext uri="{FF2B5EF4-FFF2-40B4-BE49-F238E27FC236}">
                  <a16:creationId xmlns:a16="http://schemas.microsoft.com/office/drawing/2014/main" id="{92FB2D60-FBCE-D8FF-65D1-9DECA920A6F7}"/>
                </a:ext>
              </a:extLst>
            </p:cNvPr>
            <p:cNvSpPr txBox="1"/>
            <p:nvPr/>
          </p:nvSpPr>
          <p:spPr>
            <a:xfrm>
              <a:off x="10868328" y="4514395"/>
              <a:ext cx="14685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Relative Segmentation</a:t>
              </a:r>
              <a:endParaRPr kumimoji="1"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文本框 123">
              <a:extLst>
                <a:ext uri="{FF2B5EF4-FFF2-40B4-BE49-F238E27FC236}">
                  <a16:creationId xmlns:a16="http://schemas.microsoft.com/office/drawing/2014/main" id="{E727818E-D70A-A05A-788F-74D17FBA33E5}"/>
                </a:ext>
              </a:extLst>
            </p:cNvPr>
            <p:cNvSpPr txBox="1"/>
            <p:nvPr/>
          </p:nvSpPr>
          <p:spPr>
            <a:xfrm>
              <a:off x="10868327" y="5371311"/>
              <a:ext cx="1468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</a:t>
              </a:r>
              <a:r>
                <a: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only</a:t>
              </a:r>
              <a:endParaRPr kumimoji="1"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文本框 124">
              <a:extLst>
                <a:ext uri="{FF2B5EF4-FFF2-40B4-BE49-F238E27FC236}">
                  <a16:creationId xmlns:a16="http://schemas.microsoft.com/office/drawing/2014/main" id="{61141ABA-60E6-2321-592F-1C2CC8E73EF9}"/>
                </a:ext>
              </a:extLst>
            </p:cNvPr>
            <p:cNvSpPr txBox="1"/>
            <p:nvPr/>
          </p:nvSpPr>
          <p:spPr>
            <a:xfrm>
              <a:off x="11047643" y="5837693"/>
              <a:ext cx="1296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Packet</a:t>
              </a:r>
              <a:r>
                <a: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only</a:t>
              </a:r>
              <a:endParaRPr kumimoji="1"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右大括号 139">
              <a:extLst>
                <a:ext uri="{FF2B5EF4-FFF2-40B4-BE49-F238E27FC236}">
                  <a16:creationId xmlns:a16="http://schemas.microsoft.com/office/drawing/2014/main" id="{317671A5-4224-71A4-C2C5-7DB372FC9BF2}"/>
                </a:ext>
              </a:extLst>
            </p:cNvPr>
            <p:cNvSpPr/>
            <p:nvPr/>
          </p:nvSpPr>
          <p:spPr>
            <a:xfrm>
              <a:off x="10599256" y="4514394"/>
              <a:ext cx="252306" cy="714179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6" name="矩形 141">
              <a:extLst>
                <a:ext uri="{FF2B5EF4-FFF2-40B4-BE49-F238E27FC236}">
                  <a16:creationId xmlns:a16="http://schemas.microsoft.com/office/drawing/2014/main" id="{C1C5BF7F-47E5-218A-DF6A-EE9158655C59}"/>
                </a:ext>
              </a:extLst>
            </p:cNvPr>
            <p:cNvSpPr/>
            <p:nvPr/>
          </p:nvSpPr>
          <p:spPr>
            <a:xfrm>
              <a:off x="6824138" y="4588333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7" name="矩形 142">
              <a:extLst>
                <a:ext uri="{FF2B5EF4-FFF2-40B4-BE49-F238E27FC236}">
                  <a16:creationId xmlns:a16="http://schemas.microsoft.com/office/drawing/2014/main" id="{897EA85B-4D65-2224-8702-5FF450BF94AC}"/>
                </a:ext>
              </a:extLst>
            </p:cNvPr>
            <p:cNvSpPr/>
            <p:nvPr/>
          </p:nvSpPr>
          <p:spPr>
            <a:xfrm>
              <a:off x="7332371" y="4580811"/>
              <a:ext cx="43898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8" name="矩形 143">
              <a:extLst>
                <a:ext uri="{FF2B5EF4-FFF2-40B4-BE49-F238E27FC236}">
                  <a16:creationId xmlns:a16="http://schemas.microsoft.com/office/drawing/2014/main" id="{2F9D0D23-2E81-E81D-421D-745AEBB8EA7F}"/>
                </a:ext>
              </a:extLst>
            </p:cNvPr>
            <p:cNvSpPr/>
            <p:nvPr/>
          </p:nvSpPr>
          <p:spPr>
            <a:xfrm>
              <a:off x="7634232" y="4590132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9" name="矩形 144">
              <a:extLst>
                <a:ext uri="{FF2B5EF4-FFF2-40B4-BE49-F238E27FC236}">
                  <a16:creationId xmlns:a16="http://schemas.microsoft.com/office/drawing/2014/main" id="{24715E66-4CE6-C84F-3B8F-EF417EE0DD8C}"/>
                </a:ext>
              </a:extLst>
            </p:cNvPr>
            <p:cNvSpPr/>
            <p:nvPr/>
          </p:nvSpPr>
          <p:spPr>
            <a:xfrm>
              <a:off x="8035794" y="4595959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0" name="矩形 145">
              <a:extLst>
                <a:ext uri="{FF2B5EF4-FFF2-40B4-BE49-F238E27FC236}">
                  <a16:creationId xmlns:a16="http://schemas.microsoft.com/office/drawing/2014/main" id="{E06337E5-34A7-72ED-AC36-597E48E48829}"/>
                </a:ext>
              </a:extLst>
            </p:cNvPr>
            <p:cNvSpPr/>
            <p:nvPr/>
          </p:nvSpPr>
          <p:spPr>
            <a:xfrm>
              <a:off x="8530626" y="4595959"/>
              <a:ext cx="43898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1" name="矩形 146">
              <a:extLst>
                <a:ext uri="{FF2B5EF4-FFF2-40B4-BE49-F238E27FC236}">
                  <a16:creationId xmlns:a16="http://schemas.microsoft.com/office/drawing/2014/main" id="{27735F8B-D43B-689F-73E1-923539711275}"/>
                </a:ext>
              </a:extLst>
            </p:cNvPr>
            <p:cNvSpPr/>
            <p:nvPr/>
          </p:nvSpPr>
          <p:spPr>
            <a:xfrm>
              <a:off x="9113369" y="4590132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2" name="矩形 147">
              <a:extLst>
                <a:ext uri="{FF2B5EF4-FFF2-40B4-BE49-F238E27FC236}">
                  <a16:creationId xmlns:a16="http://schemas.microsoft.com/office/drawing/2014/main" id="{8B7ADC03-C29F-EEB6-1C6D-CDE1046C2E75}"/>
                </a:ext>
              </a:extLst>
            </p:cNvPr>
            <p:cNvSpPr/>
            <p:nvPr/>
          </p:nvSpPr>
          <p:spPr>
            <a:xfrm>
              <a:off x="9514931" y="4595959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3" name="矩形 148">
              <a:extLst>
                <a:ext uri="{FF2B5EF4-FFF2-40B4-BE49-F238E27FC236}">
                  <a16:creationId xmlns:a16="http://schemas.microsoft.com/office/drawing/2014/main" id="{1C87F66C-F094-3744-316C-934D365D9252}"/>
                </a:ext>
              </a:extLst>
            </p:cNvPr>
            <p:cNvSpPr/>
            <p:nvPr/>
          </p:nvSpPr>
          <p:spPr>
            <a:xfrm>
              <a:off x="10009763" y="4595959"/>
              <a:ext cx="43898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4" name="左弧形箭头 151">
              <a:extLst>
                <a:ext uri="{FF2B5EF4-FFF2-40B4-BE49-F238E27FC236}">
                  <a16:creationId xmlns:a16="http://schemas.microsoft.com/office/drawing/2014/main" id="{8BFFAA3B-3E08-1144-3A70-CE90BF792414}"/>
                </a:ext>
              </a:extLst>
            </p:cNvPr>
            <p:cNvSpPr/>
            <p:nvPr/>
          </p:nvSpPr>
          <p:spPr>
            <a:xfrm rot="16200000">
              <a:off x="8080675" y="4348759"/>
              <a:ext cx="155461" cy="385036"/>
            </a:xfrm>
            <a:prstGeom prst="curvedLeftArrow">
              <a:avLst>
                <a:gd name="adj1" fmla="val 25000"/>
                <a:gd name="adj2" fmla="val 79141"/>
                <a:gd name="adj3" fmla="val 25000"/>
              </a:avLst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5" name="文本框 152">
              <a:extLst>
                <a:ext uri="{FF2B5EF4-FFF2-40B4-BE49-F238E27FC236}">
                  <a16:creationId xmlns:a16="http://schemas.microsoft.com/office/drawing/2014/main" id="{9345CE24-6FDE-67C5-E945-25AEAEDE0284}"/>
                </a:ext>
              </a:extLst>
            </p:cNvPr>
            <p:cNvSpPr txBox="1"/>
            <p:nvPr/>
          </p:nvSpPr>
          <p:spPr>
            <a:xfrm>
              <a:off x="7730218" y="4147235"/>
              <a:ext cx="12618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next</a:t>
              </a:r>
              <a:r>
                <a: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</a:t>
              </a:r>
              <a:endParaRPr kumimoji="1"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矩形 143">
              <a:extLst>
                <a:ext uri="{FF2B5EF4-FFF2-40B4-BE49-F238E27FC236}">
                  <a16:creationId xmlns:a16="http://schemas.microsoft.com/office/drawing/2014/main" id="{40AACB0F-C91A-CFD5-8199-B271C9163A6D}"/>
                </a:ext>
              </a:extLst>
            </p:cNvPr>
            <p:cNvSpPr/>
            <p:nvPr/>
          </p:nvSpPr>
          <p:spPr>
            <a:xfrm>
              <a:off x="6411030" y="4588333"/>
              <a:ext cx="57870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zh-CN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</a:t>
              </a:r>
              <a:endParaRPr lang="zh-CN" altLang="en-US" sz="18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7" name="Rounded Rectangle 156">
              <a:extLst>
                <a:ext uri="{FF2B5EF4-FFF2-40B4-BE49-F238E27FC236}">
                  <a16:creationId xmlns:a16="http://schemas.microsoft.com/office/drawing/2014/main" id="{22DD35E3-02FB-4605-AE41-96B3EF6F3317}"/>
                </a:ext>
              </a:extLst>
            </p:cNvPr>
            <p:cNvSpPr/>
            <p:nvPr/>
          </p:nvSpPr>
          <p:spPr>
            <a:xfrm>
              <a:off x="6463143" y="4147236"/>
              <a:ext cx="5957167" cy="2163073"/>
            </a:xfrm>
            <a:prstGeom prst="roundRect">
              <a:avLst/>
            </a:prstGeom>
            <a:noFill/>
            <a:ln w="3492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2" name="Text Placeholder 2">
            <a:extLst>
              <a:ext uri="{FF2B5EF4-FFF2-40B4-BE49-F238E27FC236}">
                <a16:creationId xmlns:a16="http://schemas.microsoft.com/office/drawing/2014/main" id="{E0787770-945B-BB2A-83DD-12A370569F90}"/>
              </a:ext>
            </a:extLst>
          </p:cNvPr>
          <p:cNvSpPr txBox="1">
            <a:spLocks/>
          </p:cNvSpPr>
          <p:nvPr/>
        </p:nvSpPr>
        <p:spPr>
          <a:xfrm>
            <a:off x="628331" y="339452"/>
            <a:ext cx="11112285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0">
                <a:latin typeface="Copperplate" panose="02000504000000020004" pitchFamily="2" charset="77"/>
              </a:rPr>
              <a:t>UniNet</a:t>
            </a:r>
            <a:r>
              <a:rPr lang="en-US"/>
              <a:t>: Unified Multi-granular Traffic Modeling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CCF31C2-FC10-F5CE-89D4-CC9D91953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E224D-13EA-0F45-EC05-EA68D039E8A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28331" y="339452"/>
            <a:ext cx="11112285" cy="480000"/>
          </a:xfrm>
        </p:spPr>
        <p:txBody>
          <a:bodyPr/>
          <a:lstStyle/>
          <a:p>
            <a:r>
              <a:rPr lang="en-US" sz="3600" b="0" dirty="0" err="1">
                <a:latin typeface="Copperplate" panose="02000504000000020004" pitchFamily="2" charset="77"/>
              </a:rPr>
              <a:t>UniNet</a:t>
            </a:r>
            <a:r>
              <a:rPr lang="en-US" dirty="0"/>
              <a:t>: Unified Multi-granular Traffic Modeling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7A1F5-BD44-B967-2970-ED342FC8A84E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1202474" y="6543085"/>
            <a:ext cx="4876800" cy="17708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5248CF-EB44-0A2F-B989-5750C5E721E8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FAE892-CE72-27F1-502D-4870CF7403B5}"/>
              </a:ext>
            </a:extLst>
          </p:cNvPr>
          <p:cNvGrpSpPr/>
          <p:nvPr/>
        </p:nvGrpSpPr>
        <p:grpSpPr>
          <a:xfrm>
            <a:off x="53541" y="1220827"/>
            <a:ext cx="3963470" cy="2243253"/>
            <a:chOff x="523470" y="3202271"/>
            <a:chExt cx="3472426" cy="1866905"/>
          </a:xfrm>
        </p:grpSpPr>
        <p:grpSp>
          <p:nvGrpSpPr>
            <p:cNvPr id="6" name="Google Shape;114;g2e66d0623ea_0_7">
              <a:extLst>
                <a:ext uri="{FF2B5EF4-FFF2-40B4-BE49-F238E27FC236}">
                  <a16:creationId xmlns:a16="http://schemas.microsoft.com/office/drawing/2014/main" id="{7E5DFDDA-7AAC-6171-2621-119188F5A691}"/>
                </a:ext>
              </a:extLst>
            </p:cNvPr>
            <p:cNvGrpSpPr/>
            <p:nvPr/>
          </p:nvGrpSpPr>
          <p:grpSpPr>
            <a:xfrm>
              <a:off x="1419529" y="3470924"/>
              <a:ext cx="1468973" cy="1022390"/>
              <a:chOff x="2740339" y="2017072"/>
              <a:chExt cx="3741484" cy="2753283"/>
            </a:xfrm>
          </p:grpSpPr>
          <p:pic>
            <p:nvPicPr>
              <p:cNvPr id="7" name="Google Shape;115;g2e66d0623ea_0_7">
                <a:extLst>
                  <a:ext uri="{FF2B5EF4-FFF2-40B4-BE49-F238E27FC236}">
                    <a16:creationId xmlns:a16="http://schemas.microsoft.com/office/drawing/2014/main" id="{FC1FE632-5C31-FFBD-03F0-9237087E5C5D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/>
            </p:blipFill>
            <p:spPr>
              <a:xfrm>
                <a:off x="4183440" y="2017072"/>
                <a:ext cx="947948" cy="9479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Google Shape;116;g2e66d0623ea_0_7">
                <a:extLst>
                  <a:ext uri="{FF2B5EF4-FFF2-40B4-BE49-F238E27FC236}">
                    <a16:creationId xmlns:a16="http://schemas.microsoft.com/office/drawing/2014/main" id="{C28E84AE-FC99-48C7-849F-12D6C757D4E0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  <a:grayscl/>
              </a:blip>
              <a:srcRect/>
              <a:stretch/>
            </p:blipFill>
            <p:spPr>
              <a:xfrm>
                <a:off x="2740339" y="3680656"/>
                <a:ext cx="1025315" cy="1025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Google Shape;117;g2e66d0623ea_0_7">
                <a:extLst>
                  <a:ext uri="{FF2B5EF4-FFF2-40B4-BE49-F238E27FC236}">
                    <a16:creationId xmlns:a16="http://schemas.microsoft.com/office/drawing/2014/main" id="{95165E48-5336-FE62-7122-8AA7875BB5A3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  <a:grayscl/>
              </a:blip>
              <a:srcRect/>
              <a:stretch/>
            </p:blipFill>
            <p:spPr>
              <a:xfrm>
                <a:off x="4091065" y="3719848"/>
                <a:ext cx="946931" cy="94693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118;g2e66d0623ea_0_7">
                <a:extLst>
                  <a:ext uri="{FF2B5EF4-FFF2-40B4-BE49-F238E27FC236}">
                    <a16:creationId xmlns:a16="http://schemas.microsoft.com/office/drawing/2014/main" id="{40749E8A-4A07-B3CE-503D-D0BFD3B529CA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  <a:grayscl/>
              </a:blip>
              <a:srcRect/>
              <a:stretch/>
            </p:blipFill>
            <p:spPr>
              <a:xfrm>
                <a:off x="5363408" y="3651940"/>
                <a:ext cx="1118415" cy="111841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Google Shape;119;g2e66d0623ea_0_7">
                <a:extLst>
                  <a:ext uri="{FF2B5EF4-FFF2-40B4-BE49-F238E27FC236}">
                    <a16:creationId xmlns:a16="http://schemas.microsoft.com/office/drawing/2014/main" id="{34B9B641-97D0-7D67-B20F-A1271BAA6627}"/>
                  </a:ext>
                </a:extLst>
              </p:cNvPr>
              <p:cNvSpPr/>
              <p:nvPr/>
            </p:nvSpPr>
            <p:spPr>
              <a:xfrm rot="5400000">
                <a:off x="4375188" y="2124051"/>
                <a:ext cx="564600" cy="2491200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399"/>
                  </a:buClr>
                  <a:buSzPts val="2400"/>
                  <a:buFont typeface="Times New Roman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Times New Roman" panose="02020603050405020304" pitchFamily="18" charset="0"/>
                  <a:ea typeface="Times"/>
                  <a:cs typeface="Times New Roman" panose="02020603050405020304" pitchFamily="18" charset="0"/>
                  <a:sym typeface="Times"/>
                </a:endParaRPr>
              </a:p>
            </p:txBody>
          </p:sp>
        </p:grpSp>
        <p:sp>
          <p:nvSpPr>
            <p:cNvPr id="16" name="Google Shape;128;g2e66d0623ea_0_7">
              <a:extLst>
                <a:ext uri="{FF2B5EF4-FFF2-40B4-BE49-F238E27FC236}">
                  <a16:creationId xmlns:a16="http://schemas.microsoft.com/office/drawing/2014/main" id="{06C9194A-CEAA-27E6-E1BB-D080D5881B79}"/>
                </a:ext>
              </a:extLst>
            </p:cNvPr>
            <p:cNvSpPr txBox="1"/>
            <p:nvPr/>
          </p:nvSpPr>
          <p:spPr>
            <a:xfrm>
              <a:off x="1151508" y="4703448"/>
              <a:ext cx="2844388" cy="307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Semantic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feature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extraction</a:t>
              </a:r>
              <a:endParaRPr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grpSp>
          <p:nvGrpSpPr>
            <p:cNvPr id="18" name="组合 5">
              <a:extLst>
                <a:ext uri="{FF2B5EF4-FFF2-40B4-BE49-F238E27FC236}">
                  <a16:creationId xmlns:a16="http://schemas.microsoft.com/office/drawing/2014/main" id="{9B7F7D8C-0836-32F8-73F7-ACF7EC1209FD}"/>
                </a:ext>
              </a:extLst>
            </p:cNvPr>
            <p:cNvGrpSpPr/>
            <p:nvPr/>
          </p:nvGrpSpPr>
          <p:grpSpPr>
            <a:xfrm>
              <a:off x="523470" y="4168501"/>
              <a:ext cx="577555" cy="629540"/>
              <a:chOff x="557544" y="3855241"/>
              <a:chExt cx="761550" cy="829258"/>
            </a:xfrm>
          </p:grpSpPr>
          <p:pic>
            <p:nvPicPr>
              <p:cNvPr id="19" name="Google Shape;112;g2e66d0623ea_0_7">
                <a:extLst>
                  <a:ext uri="{FF2B5EF4-FFF2-40B4-BE49-F238E27FC236}">
                    <a16:creationId xmlns:a16="http://schemas.microsoft.com/office/drawing/2014/main" id="{465C2BCE-B035-62DB-1DE7-A54FC9DE6FE8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557544" y="3855241"/>
                <a:ext cx="685759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26;g2e66d0623ea_0_7">
                <a:extLst>
                  <a:ext uri="{FF2B5EF4-FFF2-40B4-BE49-F238E27FC236}">
                    <a16:creationId xmlns:a16="http://schemas.microsoft.com/office/drawing/2014/main" id="{63C564A0-507E-FBC6-2AAD-10D242DD7885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855852" y="4272021"/>
                <a:ext cx="463242" cy="412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组合 4">
              <a:extLst>
                <a:ext uri="{FF2B5EF4-FFF2-40B4-BE49-F238E27FC236}">
                  <a16:creationId xmlns:a16="http://schemas.microsoft.com/office/drawing/2014/main" id="{BF6B8427-37BA-A412-88FB-E0FC0297AA5B}"/>
                </a:ext>
              </a:extLst>
            </p:cNvPr>
            <p:cNvGrpSpPr/>
            <p:nvPr/>
          </p:nvGrpSpPr>
          <p:grpSpPr>
            <a:xfrm>
              <a:off x="546065" y="3436041"/>
              <a:ext cx="552629" cy="580560"/>
              <a:chOff x="557545" y="2452628"/>
              <a:chExt cx="756795" cy="829279"/>
            </a:xfrm>
          </p:grpSpPr>
          <p:pic>
            <p:nvPicPr>
              <p:cNvPr id="22" name="Google Shape;112;g2e66d0623ea_0_7">
                <a:extLst>
                  <a:ext uri="{FF2B5EF4-FFF2-40B4-BE49-F238E27FC236}">
                    <a16:creationId xmlns:a16="http://schemas.microsoft.com/office/drawing/2014/main" id="{5D4754D2-0B41-B689-C8BF-1F12679A2405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/>
            </p:blipFill>
            <p:spPr>
              <a:xfrm>
                <a:off x="557545" y="2452628"/>
                <a:ext cx="685758" cy="685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125;g2e66d0623ea_0_7">
                <a:extLst>
                  <a:ext uri="{FF2B5EF4-FFF2-40B4-BE49-F238E27FC236}">
                    <a16:creationId xmlns:a16="http://schemas.microsoft.com/office/drawing/2014/main" id="{80FB7300-41A5-51F1-C48E-E504BE69CAAA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931146" y="2840959"/>
                <a:ext cx="383194" cy="4409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4" name="图片 64">
              <a:extLst>
                <a:ext uri="{FF2B5EF4-FFF2-40B4-BE49-F238E27FC236}">
                  <a16:creationId xmlns:a16="http://schemas.microsoft.com/office/drawing/2014/main" id="{76E70AA7-4591-471C-DE33-645AD1E75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34815" y="3540485"/>
              <a:ext cx="409614" cy="417720"/>
            </a:xfrm>
            <a:prstGeom prst="rect">
              <a:avLst/>
            </a:prstGeom>
          </p:spPr>
        </p:pic>
        <p:pic>
          <p:nvPicPr>
            <p:cNvPr id="25" name="图片 65">
              <a:extLst>
                <a:ext uri="{FF2B5EF4-FFF2-40B4-BE49-F238E27FC236}">
                  <a16:creationId xmlns:a16="http://schemas.microsoft.com/office/drawing/2014/main" id="{55C0692F-18B4-D3F7-A1DD-4A8BD6CE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1420" y="3561172"/>
              <a:ext cx="395408" cy="403234"/>
            </a:xfrm>
            <a:prstGeom prst="rect">
              <a:avLst/>
            </a:prstGeom>
          </p:spPr>
        </p:pic>
        <p:cxnSp>
          <p:nvCxnSpPr>
            <p:cNvPr id="27" name="直线箭头连接符 8">
              <a:extLst>
                <a:ext uri="{FF2B5EF4-FFF2-40B4-BE49-F238E27FC236}">
                  <a16:creationId xmlns:a16="http://schemas.microsoft.com/office/drawing/2014/main" id="{EFACCF93-AC79-3C91-2124-F84A04648076}"/>
                </a:ext>
              </a:extLst>
            </p:cNvPr>
            <p:cNvCxnSpPr>
              <a:cxnSpLocks/>
            </p:cNvCxnSpPr>
            <p:nvPr/>
          </p:nvCxnSpPr>
          <p:spPr>
            <a:xfrm>
              <a:off x="2670316" y="3949468"/>
              <a:ext cx="2835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Google Shape;128;g2e66d0623ea_0_7">
              <a:extLst>
                <a:ext uri="{FF2B5EF4-FFF2-40B4-BE49-F238E27FC236}">
                  <a16:creationId xmlns:a16="http://schemas.microsoft.com/office/drawing/2014/main" id="{AEBC20BE-FC4A-C715-191B-84DF3DEEA52F}"/>
                </a:ext>
              </a:extLst>
            </p:cNvPr>
            <p:cNvSpPr txBox="1"/>
            <p:nvPr/>
          </p:nvSpPr>
          <p:spPr>
            <a:xfrm>
              <a:off x="2765470" y="3274708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Packet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0" name="Google Shape;128;g2e66d0623ea_0_7">
              <a:extLst>
                <a:ext uri="{FF2B5EF4-FFF2-40B4-BE49-F238E27FC236}">
                  <a16:creationId xmlns:a16="http://schemas.microsoft.com/office/drawing/2014/main" id="{840BCFD3-AFA8-34D7-57D5-F3118EF208CC}"/>
                </a:ext>
              </a:extLst>
            </p:cNvPr>
            <p:cNvSpPr txBox="1"/>
            <p:nvPr/>
          </p:nvSpPr>
          <p:spPr>
            <a:xfrm>
              <a:off x="3285758" y="3278342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Flow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4" name="圆角矩形 19">
              <a:extLst>
                <a:ext uri="{FF2B5EF4-FFF2-40B4-BE49-F238E27FC236}">
                  <a16:creationId xmlns:a16="http://schemas.microsoft.com/office/drawing/2014/main" id="{891C347E-C57A-02B8-5487-20F4884E2BDA}"/>
                </a:ext>
              </a:extLst>
            </p:cNvPr>
            <p:cNvSpPr/>
            <p:nvPr/>
          </p:nvSpPr>
          <p:spPr>
            <a:xfrm>
              <a:off x="1379071" y="3202271"/>
              <a:ext cx="2472564" cy="1866905"/>
            </a:xfrm>
            <a:prstGeom prst="roundRect">
              <a:avLst>
                <a:gd name="adj" fmla="val 17696"/>
              </a:avLst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14">
              <a:extLst>
                <a:ext uri="{FF2B5EF4-FFF2-40B4-BE49-F238E27FC236}">
                  <a16:creationId xmlns:a16="http://schemas.microsoft.com/office/drawing/2014/main" id="{1550E7E9-BD7E-8F60-FE36-8BC7818D5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3124925" y="4067334"/>
              <a:ext cx="396161" cy="396161"/>
            </a:xfrm>
            <a:prstGeom prst="rect">
              <a:avLst/>
            </a:prstGeom>
          </p:spPr>
        </p:pic>
        <p:sp>
          <p:nvSpPr>
            <p:cNvPr id="46" name="Google Shape;128;g2e66d0623ea_0_7">
              <a:extLst>
                <a:ext uri="{FF2B5EF4-FFF2-40B4-BE49-F238E27FC236}">
                  <a16:creationId xmlns:a16="http://schemas.microsoft.com/office/drawing/2014/main" id="{790EB22F-7991-D0A4-F890-5AC561BEF5EA}"/>
                </a:ext>
              </a:extLst>
            </p:cNvPr>
            <p:cNvSpPr txBox="1"/>
            <p:nvPr/>
          </p:nvSpPr>
          <p:spPr>
            <a:xfrm>
              <a:off x="3022536" y="4391395"/>
              <a:ext cx="701887" cy="256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Session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cxnSp>
          <p:nvCxnSpPr>
            <p:cNvPr id="51" name="直线箭头连接符 66">
              <a:extLst>
                <a:ext uri="{FF2B5EF4-FFF2-40B4-BE49-F238E27FC236}">
                  <a16:creationId xmlns:a16="http://schemas.microsoft.com/office/drawing/2014/main" id="{9C861813-CA48-0AB4-136A-A05CCEC11B4C}"/>
                </a:ext>
              </a:extLst>
            </p:cNvPr>
            <p:cNvCxnSpPr>
              <a:cxnSpLocks/>
            </p:cNvCxnSpPr>
            <p:nvPr/>
          </p:nvCxnSpPr>
          <p:spPr>
            <a:xfrm>
              <a:off x="1046822" y="4083779"/>
              <a:ext cx="2835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8687CE-DF3B-1AAA-3540-DE2E76851B7A}"/>
              </a:ext>
            </a:extLst>
          </p:cNvPr>
          <p:cNvGrpSpPr/>
          <p:nvPr/>
        </p:nvGrpSpPr>
        <p:grpSpPr>
          <a:xfrm>
            <a:off x="10084481" y="1232139"/>
            <a:ext cx="2350884" cy="2372710"/>
            <a:chOff x="10084481" y="1232139"/>
            <a:chExt cx="2350884" cy="237271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F9501EE-1F43-BD7F-9A68-331BCC03D1E1}"/>
                </a:ext>
              </a:extLst>
            </p:cNvPr>
            <p:cNvGrpSpPr/>
            <p:nvPr/>
          </p:nvGrpSpPr>
          <p:grpSpPr>
            <a:xfrm>
              <a:off x="10347297" y="1232139"/>
              <a:ext cx="2088068" cy="2372710"/>
              <a:chOff x="8791650" y="2988038"/>
              <a:chExt cx="1525462" cy="1782209"/>
            </a:xfrm>
          </p:grpSpPr>
          <p:pic>
            <p:nvPicPr>
              <p:cNvPr id="14" name="Google Shape;125;g2e66d0623ea_0_7">
                <a:extLst>
                  <a:ext uri="{FF2B5EF4-FFF2-40B4-BE49-F238E27FC236}">
                    <a16:creationId xmlns:a16="http://schemas.microsoft.com/office/drawing/2014/main" id="{0FD84650-006A-81E2-7AE5-8A04DB3F078B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9170884" y="2988038"/>
                <a:ext cx="546392" cy="4921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26;g2e66d0623ea_0_7">
                <a:extLst>
                  <a:ext uri="{FF2B5EF4-FFF2-40B4-BE49-F238E27FC236}">
                    <a16:creationId xmlns:a16="http://schemas.microsoft.com/office/drawing/2014/main" id="{CCE38FE3-CDBA-14AE-516C-C4B5482A193F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9223234" y="4021746"/>
                <a:ext cx="559599" cy="51210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28;g2e66d0623ea_0_7">
                <a:extLst>
                  <a:ext uri="{FF2B5EF4-FFF2-40B4-BE49-F238E27FC236}">
                    <a16:creationId xmlns:a16="http://schemas.microsoft.com/office/drawing/2014/main" id="{02309C10-FB1B-096A-4088-F4C4B18BB3DF}"/>
                  </a:ext>
                </a:extLst>
              </p:cNvPr>
              <p:cNvSpPr txBox="1"/>
              <p:nvPr/>
            </p:nvSpPr>
            <p:spPr>
              <a:xfrm>
                <a:off x="8791650" y="3457193"/>
                <a:ext cx="1420322" cy="392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Multi-class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Device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Identification </a:t>
                </a:r>
                <a:endParaRPr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33" name="Google Shape;128;g2e66d0623ea_0_7">
                <a:extLst>
                  <a:ext uri="{FF2B5EF4-FFF2-40B4-BE49-F238E27FC236}">
                    <a16:creationId xmlns:a16="http://schemas.microsoft.com/office/drawing/2014/main" id="{3262AEBB-42A4-EA67-545E-58DE3663F998}"/>
                  </a:ext>
                </a:extLst>
              </p:cNvPr>
              <p:cNvSpPr txBox="1"/>
              <p:nvPr/>
            </p:nvSpPr>
            <p:spPr>
              <a:xfrm>
                <a:off x="8909930" y="4539098"/>
                <a:ext cx="1407182" cy="231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Anomaly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Detection</a:t>
                </a:r>
                <a:endParaRPr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42" name="文本框 13">
                <a:extLst>
                  <a:ext uri="{FF2B5EF4-FFF2-40B4-BE49-F238E27FC236}">
                    <a16:creationId xmlns:a16="http://schemas.microsoft.com/office/drawing/2014/main" id="{2D906E60-77E1-DD22-EF86-0236D55ECAD0}"/>
                  </a:ext>
                </a:extLst>
              </p:cNvPr>
              <p:cNvSpPr txBox="1"/>
              <p:nvPr/>
            </p:nvSpPr>
            <p:spPr>
              <a:xfrm>
                <a:off x="9469327" y="3828419"/>
                <a:ext cx="292305" cy="738598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5" name="直线箭头连接符 99">
              <a:extLst>
                <a:ext uri="{FF2B5EF4-FFF2-40B4-BE49-F238E27FC236}">
                  <a16:creationId xmlns:a16="http://schemas.microsoft.com/office/drawing/2014/main" id="{5B37BFED-D2CA-60D5-8614-EDED5D48B6BC}"/>
                </a:ext>
              </a:extLst>
            </p:cNvPr>
            <p:cNvCxnSpPr>
              <a:cxnSpLocks/>
            </p:cNvCxnSpPr>
            <p:nvPr/>
          </p:nvCxnSpPr>
          <p:spPr>
            <a:xfrm>
              <a:off x="10084481" y="2343900"/>
              <a:ext cx="4247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290C6B4-2B19-0757-F219-55352C0DCB11}"/>
              </a:ext>
            </a:extLst>
          </p:cNvPr>
          <p:cNvGrpSpPr/>
          <p:nvPr/>
        </p:nvGrpSpPr>
        <p:grpSpPr>
          <a:xfrm>
            <a:off x="6942252" y="1207577"/>
            <a:ext cx="3382696" cy="2303439"/>
            <a:chOff x="6942252" y="1207577"/>
            <a:chExt cx="3382696" cy="2303439"/>
          </a:xfrm>
        </p:grpSpPr>
        <p:sp>
          <p:nvSpPr>
            <p:cNvPr id="31" name="Google Shape;128;g2e66d0623ea_0_7">
              <a:extLst>
                <a:ext uri="{FF2B5EF4-FFF2-40B4-BE49-F238E27FC236}">
                  <a16:creationId xmlns:a16="http://schemas.microsoft.com/office/drawing/2014/main" id="{9B7D8752-8F2B-6BB6-BD24-D92AFF2757DF}"/>
                </a:ext>
              </a:extLst>
            </p:cNvPr>
            <p:cNvSpPr txBox="1"/>
            <p:nvPr/>
          </p:nvSpPr>
          <p:spPr>
            <a:xfrm>
              <a:off x="8358833" y="1314638"/>
              <a:ext cx="1966115" cy="3079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Latent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embedding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3B52548-3BEC-0CE6-4A61-24463C766B1D}"/>
                </a:ext>
              </a:extLst>
            </p:cNvPr>
            <p:cNvGrpSpPr/>
            <p:nvPr/>
          </p:nvGrpSpPr>
          <p:grpSpPr>
            <a:xfrm>
              <a:off x="6942252" y="1207577"/>
              <a:ext cx="3157689" cy="2303439"/>
              <a:chOff x="6942252" y="1207577"/>
              <a:chExt cx="3157689" cy="2303439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2E0BC892-34C8-6E0F-B2DF-B0F6F112B64C}"/>
                  </a:ext>
                </a:extLst>
              </p:cNvPr>
              <p:cNvGrpSpPr/>
              <p:nvPr/>
            </p:nvGrpSpPr>
            <p:grpSpPr>
              <a:xfrm>
                <a:off x="7483256" y="1207577"/>
                <a:ext cx="2616685" cy="2303439"/>
                <a:chOff x="7483256" y="1207577"/>
                <a:chExt cx="2616685" cy="2303439"/>
              </a:xfrm>
            </p:grpSpPr>
            <p:pic>
              <p:nvPicPr>
                <p:cNvPr id="13" name="Google Shape;122;g2e66d0623ea_0_7">
                  <a:extLst>
                    <a:ext uri="{FF2B5EF4-FFF2-40B4-BE49-F238E27FC236}">
                      <a16:creationId xmlns:a16="http://schemas.microsoft.com/office/drawing/2014/main" id="{2503D16B-1213-2550-83A7-7CDBE14C34F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  <a:duotone>
                    <a:prstClr val="black"/>
                    <a:schemeClr val="accent4">
                      <a:tint val="45000"/>
                      <a:satMod val="400000"/>
                    </a:schemeClr>
                  </a:duotone>
                </a:blip>
                <a:srcRect/>
                <a:stretch/>
              </p:blipFill>
              <p:spPr>
                <a:xfrm>
                  <a:off x="7794637" y="1764247"/>
                  <a:ext cx="857054" cy="9166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6" name="Google Shape;128;g2e66d0623ea_0_7">
                  <a:extLst>
                    <a:ext uri="{FF2B5EF4-FFF2-40B4-BE49-F238E27FC236}">
                      <a16:creationId xmlns:a16="http://schemas.microsoft.com/office/drawing/2014/main" id="{DBBD23DC-B115-C15E-EDD8-6A8E19490B62}"/>
                    </a:ext>
                  </a:extLst>
                </p:cNvPr>
                <p:cNvSpPr txBox="1"/>
                <p:nvPr/>
              </p:nvSpPr>
              <p:spPr>
                <a:xfrm>
                  <a:off x="7775872" y="3067047"/>
                  <a:ext cx="1966115" cy="36956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altLang="zh-CN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Times New Roman"/>
                    </a:rPr>
                    <a:t>T-Attent</a:t>
                  </a:r>
                  <a:endParaRPr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Times New Roman"/>
                  </a:endParaRPr>
                </a:p>
              </p:txBody>
            </p:sp>
            <p:grpSp>
              <p:nvGrpSpPr>
                <p:cNvPr id="36" name="组合 1">
                  <a:extLst>
                    <a:ext uri="{FF2B5EF4-FFF2-40B4-BE49-F238E27FC236}">
                      <a16:creationId xmlns:a16="http://schemas.microsoft.com/office/drawing/2014/main" id="{A7BCF581-955C-CDCC-AD22-E8148DC81B4B}"/>
                    </a:ext>
                  </a:extLst>
                </p:cNvPr>
                <p:cNvGrpSpPr/>
                <p:nvPr/>
              </p:nvGrpSpPr>
              <p:grpSpPr>
                <a:xfrm>
                  <a:off x="9122328" y="1624632"/>
                  <a:ext cx="579018" cy="541737"/>
                  <a:chOff x="7486433" y="3131251"/>
                  <a:chExt cx="619308" cy="566555"/>
                </a:xfrm>
              </p:grpSpPr>
              <p:pic>
                <p:nvPicPr>
                  <p:cNvPr id="37" name="图片 3">
                    <a:extLst>
                      <a:ext uri="{FF2B5EF4-FFF2-40B4-BE49-F238E27FC236}">
                        <a16:creationId xmlns:a16="http://schemas.microsoft.com/office/drawing/2014/main" id="{A7F615FB-E9D8-28C4-7015-3540D57E44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>
                    <a:biLevel thresh="50000"/>
                    <a:extLst>
                      <a:ext uri="{BEBA8EAE-BF5A-486C-A8C5-ECC9F3942E4B}">
                        <a14:imgProps xmlns:a14="http://schemas.microsoft.com/office/drawing/2010/main">
                          <a14:imgLayer>
                            <a14:imgEffect>
                              <a14:colorTemperature colorTemp="59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486433" y="3131251"/>
                    <a:ext cx="502004" cy="502004"/>
                  </a:xfrm>
                  <a:prstGeom prst="rect">
                    <a:avLst/>
                  </a:prstGeom>
                </p:spPr>
              </p:pic>
              <p:pic>
                <p:nvPicPr>
                  <p:cNvPr id="38" name="Google Shape;125;g2e66d0623ea_0_7">
                    <a:extLst>
                      <a:ext uri="{FF2B5EF4-FFF2-40B4-BE49-F238E27FC236}">
                        <a16:creationId xmlns:a16="http://schemas.microsoft.com/office/drawing/2014/main" id="{ACD2672C-8F96-3A4F-E8ED-1D49D015C048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9">
                    <a:alphaModFix/>
                  </a:blip>
                  <a:srcRect/>
                  <a:stretch/>
                </p:blipFill>
                <p:spPr>
                  <a:xfrm>
                    <a:off x="7798875" y="3443071"/>
                    <a:ext cx="306866" cy="25473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9" name="组合 2">
                  <a:extLst>
                    <a:ext uri="{FF2B5EF4-FFF2-40B4-BE49-F238E27FC236}">
                      <a16:creationId xmlns:a16="http://schemas.microsoft.com/office/drawing/2014/main" id="{F8A132A9-A4AA-876E-EE97-C60B1D535672}"/>
                    </a:ext>
                  </a:extLst>
                </p:cNvPr>
                <p:cNvGrpSpPr/>
                <p:nvPr/>
              </p:nvGrpSpPr>
              <p:grpSpPr>
                <a:xfrm>
                  <a:off x="9125989" y="2433757"/>
                  <a:ext cx="609001" cy="612378"/>
                  <a:chOff x="7559557" y="4092010"/>
                  <a:chExt cx="601873" cy="614238"/>
                </a:xfrm>
              </p:grpSpPr>
              <p:pic>
                <p:nvPicPr>
                  <p:cNvPr id="40" name="图片 100">
                    <a:extLst>
                      <a:ext uri="{FF2B5EF4-FFF2-40B4-BE49-F238E27FC236}">
                        <a16:creationId xmlns:a16="http://schemas.microsoft.com/office/drawing/2014/main" id="{C23D5E5D-803D-8703-809A-41BB7B1542B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>
                    <a:biLevel thresh="50000"/>
                    <a:extLst>
                      <a:ext uri="{BEBA8EAE-BF5A-486C-A8C5-ECC9F3942E4B}">
                        <a14:imgProps xmlns:a14="http://schemas.microsoft.com/office/drawing/2010/main">
                          <a14:imgLayer>
                            <a14:imgEffect>
                              <a14:colorTemperature colorTemp="59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559557" y="4092010"/>
                    <a:ext cx="502004" cy="502004"/>
                  </a:xfrm>
                  <a:prstGeom prst="rect">
                    <a:avLst/>
                  </a:prstGeom>
                </p:spPr>
              </p:pic>
              <p:pic>
                <p:nvPicPr>
                  <p:cNvPr id="41" name="Google Shape;126;g2e66d0623ea_0_7">
                    <a:extLst>
                      <a:ext uri="{FF2B5EF4-FFF2-40B4-BE49-F238E27FC236}">
                        <a16:creationId xmlns:a16="http://schemas.microsoft.com/office/drawing/2014/main" id="{C4105825-50D2-BB09-AA0B-D859E1C12B1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>
                    <a:off x="7822605" y="4394226"/>
                    <a:ext cx="338825" cy="31202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43" name="文本框 79">
                  <a:extLst>
                    <a:ext uri="{FF2B5EF4-FFF2-40B4-BE49-F238E27FC236}">
                      <a16:creationId xmlns:a16="http://schemas.microsoft.com/office/drawing/2014/main" id="{81AEB8FA-6AE9-5F53-332D-90D83F197BEA}"/>
                    </a:ext>
                  </a:extLst>
                </p:cNvPr>
                <p:cNvSpPr txBox="1"/>
                <p:nvPr/>
              </p:nvSpPr>
              <p:spPr>
                <a:xfrm>
                  <a:off x="9256200" y="2144264"/>
                  <a:ext cx="368623" cy="379180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…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圆角矩形 108">
                  <a:extLst>
                    <a:ext uri="{FF2B5EF4-FFF2-40B4-BE49-F238E27FC236}">
                      <a16:creationId xmlns:a16="http://schemas.microsoft.com/office/drawing/2014/main" id="{F630A236-143D-284D-93E1-F92C174536C7}"/>
                    </a:ext>
                  </a:extLst>
                </p:cNvPr>
                <p:cNvSpPr/>
                <p:nvPr/>
              </p:nvSpPr>
              <p:spPr>
                <a:xfrm>
                  <a:off x="7483256" y="1207577"/>
                  <a:ext cx="2616685" cy="2303439"/>
                </a:xfrm>
                <a:prstGeom prst="roundRect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0" name="直线箭头连接符 110">
                  <a:extLst>
                    <a:ext uri="{FF2B5EF4-FFF2-40B4-BE49-F238E27FC236}">
                      <a16:creationId xmlns:a16="http://schemas.microsoft.com/office/drawing/2014/main" id="{1B348292-6C77-B469-B65D-AD7A61FB2F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93344" y="2201382"/>
                  <a:ext cx="27562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1" name="直线箭头连接符 99">
                <a:extLst>
                  <a:ext uri="{FF2B5EF4-FFF2-40B4-BE49-F238E27FC236}">
                    <a16:creationId xmlns:a16="http://schemas.microsoft.com/office/drawing/2014/main" id="{2D43CE99-93FA-641B-8FD5-FC29E4E4CF62}"/>
                  </a:ext>
                </a:extLst>
              </p:cNvPr>
              <p:cNvCxnSpPr>
                <a:cxnSpLocks/>
                <a:stCxn id="44" idx="3"/>
                <a:endCxn id="49" idx="1"/>
              </p:cNvCxnSpPr>
              <p:nvPr/>
            </p:nvCxnSpPr>
            <p:spPr>
              <a:xfrm flipV="1">
                <a:off x="6942252" y="2359297"/>
                <a:ext cx="541004" cy="348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2FB382E-A46F-5C7C-B4E6-85CB78F6C048}"/>
              </a:ext>
            </a:extLst>
          </p:cNvPr>
          <p:cNvGrpSpPr/>
          <p:nvPr/>
        </p:nvGrpSpPr>
        <p:grpSpPr>
          <a:xfrm>
            <a:off x="3866063" y="1242472"/>
            <a:ext cx="3076189" cy="2240616"/>
            <a:chOff x="3866063" y="1242472"/>
            <a:chExt cx="3076189" cy="224061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31E5BB4-6AD0-2EFB-9BF0-E9D5948A9D18}"/>
                </a:ext>
              </a:extLst>
            </p:cNvPr>
            <p:cNvGrpSpPr/>
            <p:nvPr/>
          </p:nvGrpSpPr>
          <p:grpSpPr>
            <a:xfrm>
              <a:off x="4495117" y="1242472"/>
              <a:ext cx="2447135" cy="2240616"/>
              <a:chOff x="3846591" y="3457193"/>
              <a:chExt cx="2152451" cy="1246256"/>
            </a:xfrm>
          </p:grpSpPr>
          <p:pic>
            <p:nvPicPr>
              <p:cNvPr id="12" name="Google Shape;120;g2e66d0623ea_0_7">
                <a:extLst>
                  <a:ext uri="{FF2B5EF4-FFF2-40B4-BE49-F238E27FC236}">
                    <a16:creationId xmlns:a16="http://schemas.microsoft.com/office/drawing/2014/main" id="{C77118CD-927F-3418-C86B-BBF649C67988}"/>
                  </a:ext>
                </a:extLst>
              </p:cNvPr>
              <p:cNvPicPr preferRelativeResize="0"/>
              <p:nvPr/>
            </p:nvPicPr>
            <p:blipFill rotWithShape="1">
              <a:blip r:embed="rId15"/>
              <a:srcRect/>
              <a:stretch/>
            </p:blipFill>
            <p:spPr>
              <a:xfrm>
                <a:off x="4798319" y="3604204"/>
                <a:ext cx="1141965" cy="74856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Google Shape;129;g2e66d0623ea_0_7">
                <a:extLst>
                  <a:ext uri="{FF2B5EF4-FFF2-40B4-BE49-F238E27FC236}">
                    <a16:creationId xmlns:a16="http://schemas.microsoft.com/office/drawing/2014/main" id="{38174AD8-B2E3-72C2-C40A-56A2C6F97873}"/>
                  </a:ext>
                </a:extLst>
              </p:cNvPr>
              <p:cNvSpPr txBox="1"/>
              <p:nvPr/>
            </p:nvSpPr>
            <p:spPr>
              <a:xfrm>
                <a:off x="3943568" y="4369367"/>
                <a:ext cx="1818974" cy="2653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T-Matrix</a:t>
                </a:r>
                <a:endParaRPr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44" name="圆角矩形 80">
                <a:extLst>
                  <a:ext uri="{FF2B5EF4-FFF2-40B4-BE49-F238E27FC236}">
                    <a16:creationId xmlns:a16="http://schemas.microsoft.com/office/drawing/2014/main" id="{26378654-5455-ED2D-574C-F407D065F8AD}"/>
                  </a:ext>
                </a:extLst>
              </p:cNvPr>
              <p:cNvSpPr/>
              <p:nvPr/>
            </p:nvSpPr>
            <p:spPr>
              <a:xfrm>
                <a:off x="3846591" y="3457193"/>
                <a:ext cx="2152451" cy="1246256"/>
              </a:xfrm>
              <a:prstGeom prst="roundRect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Google Shape;128;g2e66d0623ea_0_7">
                <a:extLst>
                  <a:ext uri="{FF2B5EF4-FFF2-40B4-BE49-F238E27FC236}">
                    <a16:creationId xmlns:a16="http://schemas.microsoft.com/office/drawing/2014/main" id="{F688D781-D091-64E3-9555-9D2EB9E5F7F7}"/>
                  </a:ext>
                </a:extLst>
              </p:cNvPr>
              <p:cNvSpPr txBox="1"/>
              <p:nvPr/>
            </p:nvSpPr>
            <p:spPr>
              <a:xfrm>
                <a:off x="3853170" y="3763051"/>
                <a:ext cx="1245904" cy="530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Tokenization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endPara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Segmentation </a:t>
                </a:r>
              </a:p>
            </p:txBody>
          </p:sp>
        </p:grpSp>
        <p:cxnSp>
          <p:nvCxnSpPr>
            <p:cNvPr id="82" name="直线箭头连接符 99">
              <a:extLst>
                <a:ext uri="{FF2B5EF4-FFF2-40B4-BE49-F238E27FC236}">
                  <a16:creationId xmlns:a16="http://schemas.microsoft.com/office/drawing/2014/main" id="{4820647E-3DC2-D941-2C11-1F9AFE32AF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6063" y="2221665"/>
              <a:ext cx="650247" cy="9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6FC4AC3-C01C-0132-B3D5-B87A65B4B8E6}"/>
              </a:ext>
            </a:extLst>
          </p:cNvPr>
          <p:cNvGrpSpPr/>
          <p:nvPr/>
        </p:nvGrpSpPr>
        <p:grpSpPr>
          <a:xfrm>
            <a:off x="291462" y="4011634"/>
            <a:ext cx="5700476" cy="2438287"/>
            <a:chOff x="291462" y="4011634"/>
            <a:chExt cx="5700476" cy="2438287"/>
          </a:xfrm>
        </p:grpSpPr>
        <p:pic>
          <p:nvPicPr>
            <p:cNvPr id="87" name="图片 20">
              <a:extLst>
                <a:ext uri="{FF2B5EF4-FFF2-40B4-BE49-F238E27FC236}">
                  <a16:creationId xmlns:a16="http://schemas.microsoft.com/office/drawing/2014/main" id="{099AFDF5-8184-D554-E8F9-BBDC92742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05557" y="4951300"/>
              <a:ext cx="557284" cy="568313"/>
            </a:xfrm>
            <a:prstGeom prst="rect">
              <a:avLst/>
            </a:prstGeom>
          </p:spPr>
        </p:pic>
        <p:pic>
          <p:nvPicPr>
            <p:cNvPr id="88" name="图片 21">
              <a:extLst>
                <a:ext uri="{FF2B5EF4-FFF2-40B4-BE49-F238E27FC236}">
                  <a16:creationId xmlns:a16="http://schemas.microsoft.com/office/drawing/2014/main" id="{8A510EFE-2436-31F2-71B6-C114F229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79002" y="4947235"/>
              <a:ext cx="556922" cy="567945"/>
            </a:xfrm>
            <a:prstGeom prst="rect">
              <a:avLst/>
            </a:prstGeom>
          </p:spPr>
        </p:pic>
        <p:pic>
          <p:nvPicPr>
            <p:cNvPr id="89" name="图片 43">
              <a:extLst>
                <a:ext uri="{FF2B5EF4-FFF2-40B4-BE49-F238E27FC236}">
                  <a16:creationId xmlns:a16="http://schemas.microsoft.com/office/drawing/2014/main" id="{90F4F855-CFF2-9288-1DE1-3FCFE6FC2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327807" y="4932415"/>
              <a:ext cx="557284" cy="568313"/>
            </a:xfrm>
            <a:prstGeom prst="rect">
              <a:avLst/>
            </a:prstGeom>
          </p:spPr>
        </p:pic>
        <p:grpSp>
          <p:nvGrpSpPr>
            <p:cNvPr id="90" name="组合 117">
              <a:extLst>
                <a:ext uri="{FF2B5EF4-FFF2-40B4-BE49-F238E27FC236}">
                  <a16:creationId xmlns:a16="http://schemas.microsoft.com/office/drawing/2014/main" id="{AC85007A-DDE3-411A-48D0-31AC190E5A78}"/>
                </a:ext>
              </a:extLst>
            </p:cNvPr>
            <p:cNvGrpSpPr/>
            <p:nvPr/>
          </p:nvGrpSpPr>
          <p:grpSpPr>
            <a:xfrm>
              <a:off x="1974611" y="4143583"/>
              <a:ext cx="1893815" cy="702614"/>
              <a:chOff x="3344180" y="2647143"/>
              <a:chExt cx="1893815" cy="702614"/>
            </a:xfrm>
          </p:grpSpPr>
          <p:pic>
            <p:nvPicPr>
              <p:cNvPr id="91" name="图片 22">
                <a:extLst>
                  <a:ext uri="{FF2B5EF4-FFF2-40B4-BE49-F238E27FC236}">
                    <a16:creationId xmlns:a16="http://schemas.microsoft.com/office/drawing/2014/main" id="{C676CFA0-9CE6-EAD7-CF4A-BDE228AA1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344180" y="2653026"/>
                <a:ext cx="696731" cy="696731"/>
              </a:xfrm>
              <a:prstGeom prst="rect">
                <a:avLst/>
              </a:prstGeom>
            </p:spPr>
          </p:pic>
          <p:grpSp>
            <p:nvGrpSpPr>
              <p:cNvPr id="92" name="组合 25">
                <a:extLst>
                  <a:ext uri="{FF2B5EF4-FFF2-40B4-BE49-F238E27FC236}">
                    <a16:creationId xmlns:a16="http://schemas.microsoft.com/office/drawing/2014/main" id="{8CB8D638-8218-2558-1E69-0027BD15EE89}"/>
                  </a:ext>
                </a:extLst>
              </p:cNvPr>
              <p:cNvGrpSpPr/>
              <p:nvPr/>
            </p:nvGrpSpPr>
            <p:grpSpPr>
              <a:xfrm>
                <a:off x="4462515" y="2647143"/>
                <a:ext cx="775480" cy="702614"/>
                <a:chOff x="5008463" y="1222392"/>
                <a:chExt cx="1263820" cy="1261928"/>
              </a:xfrm>
            </p:grpSpPr>
            <p:pic>
              <p:nvPicPr>
                <p:cNvPr id="94" name="图片 24">
                  <a:extLst>
                    <a:ext uri="{FF2B5EF4-FFF2-40B4-BE49-F238E27FC236}">
                      <a16:creationId xmlns:a16="http://schemas.microsoft.com/office/drawing/2014/main" id="{D23944C0-A625-7E51-6FD2-ABE1FB06F2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grayscl/>
                </a:blip>
                <a:stretch>
                  <a:fillRect/>
                </a:stretch>
              </p:blipFill>
              <p:spPr>
                <a:xfrm>
                  <a:off x="5010355" y="1222392"/>
                  <a:ext cx="1261928" cy="1261928"/>
                </a:xfrm>
                <a:prstGeom prst="rect">
                  <a:avLst/>
                </a:prstGeom>
              </p:spPr>
            </p:pic>
            <p:pic>
              <p:nvPicPr>
                <p:cNvPr id="95" name="图片 23">
                  <a:extLst>
                    <a:ext uri="{FF2B5EF4-FFF2-40B4-BE49-F238E27FC236}">
                      <a16:creationId xmlns:a16="http://schemas.microsoft.com/office/drawing/2014/main" id="{1A8AB3A6-D9AF-5797-6BD6-30693BF605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008463" y="1251298"/>
                  <a:ext cx="785740" cy="257821"/>
                </a:xfrm>
                <a:prstGeom prst="rect">
                  <a:avLst/>
                </a:prstGeom>
              </p:spPr>
            </p:pic>
          </p:grpSp>
          <p:cxnSp>
            <p:nvCxnSpPr>
              <p:cNvPr id="93" name="直线箭头连接符 52">
                <a:extLst>
                  <a:ext uri="{FF2B5EF4-FFF2-40B4-BE49-F238E27FC236}">
                    <a16:creationId xmlns:a16="http://schemas.microsoft.com/office/drawing/2014/main" id="{80F3EBBD-58EB-F29F-AD2D-3DA58A9DA4DB}"/>
                  </a:ext>
                </a:extLst>
              </p:cNvPr>
              <p:cNvCxnSpPr>
                <a:cxnSpLocks/>
                <a:stCxn id="91" idx="3"/>
                <a:endCxn id="94" idx="1"/>
              </p:cNvCxnSpPr>
              <p:nvPr/>
            </p:nvCxnSpPr>
            <p:spPr>
              <a:xfrm flipV="1">
                <a:off x="4040911" y="2998450"/>
                <a:ext cx="422765" cy="2942"/>
              </a:xfrm>
              <a:prstGeom prst="straightConnector1">
                <a:avLst/>
              </a:prstGeom>
              <a:ln>
                <a:prstDash val="dash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96" name="图片 56">
              <a:extLst>
                <a:ext uri="{FF2B5EF4-FFF2-40B4-BE49-F238E27FC236}">
                  <a16:creationId xmlns:a16="http://schemas.microsoft.com/office/drawing/2014/main" id="{D64CA8ED-43CB-D94B-4D2B-D29426840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04602" y="5781226"/>
              <a:ext cx="357554" cy="364630"/>
            </a:xfrm>
            <a:prstGeom prst="rect">
              <a:avLst/>
            </a:prstGeom>
          </p:spPr>
        </p:pic>
        <p:pic>
          <p:nvPicPr>
            <p:cNvPr id="97" name="图片 57">
              <a:extLst>
                <a:ext uri="{FF2B5EF4-FFF2-40B4-BE49-F238E27FC236}">
                  <a16:creationId xmlns:a16="http://schemas.microsoft.com/office/drawing/2014/main" id="{DC60F12A-5DDC-3427-040C-B6B68846D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23175" y="5781226"/>
              <a:ext cx="357554" cy="364630"/>
            </a:xfrm>
            <a:prstGeom prst="rect">
              <a:avLst/>
            </a:prstGeom>
          </p:spPr>
        </p:pic>
        <p:pic>
          <p:nvPicPr>
            <p:cNvPr id="98" name="图片 58">
              <a:extLst>
                <a:ext uri="{FF2B5EF4-FFF2-40B4-BE49-F238E27FC236}">
                  <a16:creationId xmlns:a16="http://schemas.microsoft.com/office/drawing/2014/main" id="{D3574D63-E95B-B6CE-6F2A-5B1044C0F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07733" y="5781226"/>
              <a:ext cx="357554" cy="364630"/>
            </a:xfrm>
            <a:prstGeom prst="rect">
              <a:avLst/>
            </a:prstGeom>
          </p:spPr>
        </p:pic>
        <p:sp>
          <p:nvSpPr>
            <p:cNvPr id="99" name="文本框 66">
              <a:extLst>
                <a:ext uri="{FF2B5EF4-FFF2-40B4-BE49-F238E27FC236}">
                  <a16:creationId xmlns:a16="http://schemas.microsoft.com/office/drawing/2014/main" id="{3F38F8FB-753B-D422-EF9B-9EFDA85803C2}"/>
                </a:ext>
              </a:extLst>
            </p:cNvPr>
            <p:cNvSpPr txBox="1"/>
            <p:nvPr/>
          </p:nvSpPr>
          <p:spPr>
            <a:xfrm>
              <a:off x="2203048" y="5771613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sp>
          <p:nvSpPr>
            <p:cNvPr id="100" name="文本框 69">
              <a:extLst>
                <a:ext uri="{FF2B5EF4-FFF2-40B4-BE49-F238E27FC236}">
                  <a16:creationId xmlns:a16="http://schemas.microsoft.com/office/drawing/2014/main" id="{EFBB08B1-607F-4EE2-8569-F646FCD374D7}"/>
                </a:ext>
              </a:extLst>
            </p:cNvPr>
            <p:cNvSpPr txBox="1"/>
            <p:nvPr/>
          </p:nvSpPr>
          <p:spPr>
            <a:xfrm>
              <a:off x="3896176" y="4988817"/>
              <a:ext cx="9707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/>
                <a:t>…</a:t>
              </a:r>
              <a:r>
                <a:rPr kumimoji="1" lang="zh-CN" altLang="en-US" sz="1600" dirty="0"/>
                <a:t>  </a:t>
              </a:r>
            </a:p>
          </p:txBody>
        </p:sp>
        <p:grpSp>
          <p:nvGrpSpPr>
            <p:cNvPr id="101" name="组合 78">
              <a:extLst>
                <a:ext uri="{FF2B5EF4-FFF2-40B4-BE49-F238E27FC236}">
                  <a16:creationId xmlns:a16="http://schemas.microsoft.com/office/drawing/2014/main" id="{A3606180-FBFD-C953-B15B-226480C239DA}"/>
                </a:ext>
              </a:extLst>
            </p:cNvPr>
            <p:cNvGrpSpPr/>
            <p:nvPr/>
          </p:nvGrpSpPr>
          <p:grpSpPr>
            <a:xfrm>
              <a:off x="3036773" y="5768327"/>
              <a:ext cx="1347928" cy="374243"/>
              <a:chOff x="3468909" y="4435388"/>
              <a:chExt cx="1347928" cy="374243"/>
            </a:xfrm>
          </p:grpSpPr>
          <p:pic>
            <p:nvPicPr>
              <p:cNvPr id="102" name="图片 70">
                <a:extLst>
                  <a:ext uri="{FF2B5EF4-FFF2-40B4-BE49-F238E27FC236}">
                    <a16:creationId xmlns:a16="http://schemas.microsoft.com/office/drawing/2014/main" id="{564B7061-5F32-5A48-7E89-6ED921384A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850336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3" name="图片 71">
                <a:extLst>
                  <a:ext uri="{FF2B5EF4-FFF2-40B4-BE49-F238E27FC236}">
                    <a16:creationId xmlns:a16="http://schemas.microsoft.com/office/drawing/2014/main" id="{0C559427-74AB-1482-39E4-3A9A57CF2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468909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4" name="图片 72">
                <a:extLst>
                  <a:ext uri="{FF2B5EF4-FFF2-40B4-BE49-F238E27FC236}">
                    <a16:creationId xmlns:a16="http://schemas.microsoft.com/office/drawing/2014/main" id="{A3938242-A89A-DC94-AAED-B7064F1574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4453467" y="4445001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05" name="文本框 73">
                <a:extLst>
                  <a:ext uri="{FF2B5EF4-FFF2-40B4-BE49-F238E27FC236}">
                    <a16:creationId xmlns:a16="http://schemas.microsoft.com/office/drawing/2014/main" id="{10B7CD9B-7F64-DDF9-EA58-84345864C4B3}"/>
                  </a:ext>
                </a:extLst>
              </p:cNvPr>
              <p:cNvSpPr txBox="1"/>
              <p:nvPr/>
            </p:nvSpPr>
            <p:spPr>
              <a:xfrm>
                <a:off x="4148782" y="4435388"/>
                <a:ext cx="6680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…</a:t>
                </a:r>
                <a:r>
                  <a:rPr kumimoji="1" lang="zh-CN" altLang="en-US" dirty="0"/>
                  <a:t>  </a:t>
                </a:r>
              </a:p>
            </p:txBody>
          </p:sp>
        </p:grpSp>
        <p:pic>
          <p:nvPicPr>
            <p:cNvPr id="106" name="图片 74">
              <a:extLst>
                <a:ext uri="{FF2B5EF4-FFF2-40B4-BE49-F238E27FC236}">
                  <a16:creationId xmlns:a16="http://schemas.microsoft.com/office/drawing/2014/main" id="{0DA6A48D-C744-8CE3-7F75-55BA65B68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37433" y="5741870"/>
              <a:ext cx="357554" cy="364630"/>
            </a:xfrm>
            <a:prstGeom prst="rect">
              <a:avLst/>
            </a:prstGeom>
          </p:spPr>
        </p:pic>
        <p:pic>
          <p:nvPicPr>
            <p:cNvPr id="107" name="图片 75">
              <a:extLst>
                <a:ext uri="{FF2B5EF4-FFF2-40B4-BE49-F238E27FC236}">
                  <a16:creationId xmlns:a16="http://schemas.microsoft.com/office/drawing/2014/main" id="{42675CD0-6B2E-E65D-7FA9-65C7633D0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56006" y="5741870"/>
              <a:ext cx="357554" cy="364630"/>
            </a:xfrm>
            <a:prstGeom prst="rect">
              <a:avLst/>
            </a:prstGeom>
          </p:spPr>
        </p:pic>
        <p:pic>
          <p:nvPicPr>
            <p:cNvPr id="108" name="图片 76">
              <a:extLst>
                <a:ext uri="{FF2B5EF4-FFF2-40B4-BE49-F238E27FC236}">
                  <a16:creationId xmlns:a16="http://schemas.microsoft.com/office/drawing/2014/main" id="{5915A2F5-58E7-ACA8-2C39-74293EF9F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40564" y="5741870"/>
              <a:ext cx="357554" cy="364630"/>
            </a:xfrm>
            <a:prstGeom prst="rect">
              <a:avLst/>
            </a:prstGeom>
          </p:spPr>
        </p:pic>
        <p:sp>
          <p:nvSpPr>
            <p:cNvPr id="109" name="文本框 77">
              <a:extLst>
                <a:ext uri="{FF2B5EF4-FFF2-40B4-BE49-F238E27FC236}">
                  <a16:creationId xmlns:a16="http://schemas.microsoft.com/office/drawing/2014/main" id="{96C689AA-7A4B-D146-94E9-307675194DA8}"/>
                </a:ext>
              </a:extLst>
            </p:cNvPr>
            <p:cNvSpPr txBox="1"/>
            <p:nvPr/>
          </p:nvSpPr>
          <p:spPr>
            <a:xfrm>
              <a:off x="5235879" y="5732257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cxnSp>
          <p:nvCxnSpPr>
            <p:cNvPr id="111" name="直线箭头连接符 83">
              <a:extLst>
                <a:ext uri="{FF2B5EF4-FFF2-40B4-BE49-F238E27FC236}">
                  <a16:creationId xmlns:a16="http://schemas.microsoft.com/office/drawing/2014/main" id="{52E279A7-5CDB-8E77-279F-12FAECD136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0483" y="5537192"/>
              <a:ext cx="110528" cy="167955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线箭头连接符 85">
              <a:extLst>
                <a:ext uri="{FF2B5EF4-FFF2-40B4-BE49-F238E27FC236}">
                  <a16:creationId xmlns:a16="http://schemas.microsoft.com/office/drawing/2014/main" id="{730F263D-98DB-34C5-0713-0318721AD6FE}"/>
                </a:ext>
              </a:extLst>
            </p:cNvPr>
            <p:cNvCxnSpPr>
              <a:cxnSpLocks/>
            </p:cNvCxnSpPr>
            <p:nvPr/>
          </p:nvCxnSpPr>
          <p:spPr>
            <a:xfrm>
              <a:off x="3478078" y="5487725"/>
              <a:ext cx="0" cy="227318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直线箭头连接符 88">
              <a:extLst>
                <a:ext uri="{FF2B5EF4-FFF2-40B4-BE49-F238E27FC236}">
                  <a16:creationId xmlns:a16="http://schemas.microsoft.com/office/drawing/2014/main" id="{A93CD45B-E313-7D4D-C859-9C6A107E7929}"/>
                </a:ext>
              </a:extLst>
            </p:cNvPr>
            <p:cNvCxnSpPr>
              <a:cxnSpLocks/>
            </p:cNvCxnSpPr>
            <p:nvPr/>
          </p:nvCxnSpPr>
          <p:spPr>
            <a:xfrm>
              <a:off x="4639997" y="5522740"/>
              <a:ext cx="173035" cy="150736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文本框 93">
              <a:extLst>
                <a:ext uri="{FF2B5EF4-FFF2-40B4-BE49-F238E27FC236}">
                  <a16:creationId xmlns:a16="http://schemas.microsoft.com/office/drawing/2014/main" id="{97938641-A3DA-E0A2-9478-4B6654FF53F4}"/>
                </a:ext>
              </a:extLst>
            </p:cNvPr>
            <p:cNvSpPr txBox="1"/>
            <p:nvPr/>
          </p:nvSpPr>
          <p:spPr>
            <a:xfrm>
              <a:off x="521675" y="5062863"/>
              <a:ext cx="8184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文本框 94">
              <a:extLst>
                <a:ext uri="{FF2B5EF4-FFF2-40B4-BE49-F238E27FC236}">
                  <a16:creationId xmlns:a16="http://schemas.microsoft.com/office/drawing/2014/main" id="{69A1F49A-424C-08F8-A576-8F95E7746017}"/>
                </a:ext>
              </a:extLst>
            </p:cNvPr>
            <p:cNvSpPr txBox="1"/>
            <p:nvPr/>
          </p:nvSpPr>
          <p:spPr>
            <a:xfrm>
              <a:off x="487967" y="5715043"/>
              <a:ext cx="1035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Packets</a:t>
              </a:r>
              <a:r>
                <a:rPr kumimoji="1"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6" name="文本框 95">
              <a:extLst>
                <a:ext uri="{FF2B5EF4-FFF2-40B4-BE49-F238E27FC236}">
                  <a16:creationId xmlns:a16="http://schemas.microsoft.com/office/drawing/2014/main" id="{19A94B1E-0161-485B-6300-5900940EB900}"/>
                </a:ext>
              </a:extLst>
            </p:cNvPr>
            <p:cNvSpPr txBox="1"/>
            <p:nvPr/>
          </p:nvSpPr>
          <p:spPr>
            <a:xfrm>
              <a:off x="487967" y="4356017"/>
              <a:ext cx="10662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Sessions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AC4A3686-8A65-20BC-2A95-C58DF272B248}"/>
                </a:ext>
              </a:extLst>
            </p:cNvPr>
            <p:cNvSpPr/>
            <p:nvPr/>
          </p:nvSpPr>
          <p:spPr>
            <a:xfrm>
              <a:off x="291462" y="4011634"/>
              <a:ext cx="5700476" cy="2438287"/>
            </a:xfrm>
            <a:prstGeom prst="roundRect">
              <a:avLst/>
            </a:prstGeom>
            <a:noFill/>
            <a:ln w="349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8" name="直线箭头连接符 99">
            <a:extLst>
              <a:ext uri="{FF2B5EF4-FFF2-40B4-BE49-F238E27FC236}">
                <a16:creationId xmlns:a16="http://schemas.microsoft.com/office/drawing/2014/main" id="{52964B30-2A24-9B3B-25D6-544428E9EB45}"/>
              </a:ext>
            </a:extLst>
          </p:cNvPr>
          <p:cNvCxnSpPr>
            <a:cxnSpLocks/>
            <a:endCxn id="34" idx="2"/>
          </p:cNvCxnSpPr>
          <p:nvPr/>
        </p:nvCxnSpPr>
        <p:spPr>
          <a:xfrm flipH="1" flipV="1">
            <a:off x="2441243" y="3464080"/>
            <a:ext cx="5092" cy="1111849"/>
          </a:xfrm>
          <a:prstGeom prst="straightConnector1">
            <a:avLst/>
          </a:prstGeom>
          <a:ln w="22225">
            <a:solidFill>
              <a:schemeClr val="accent4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3CFDECC-0D1E-B13A-2246-118659708A47}"/>
              </a:ext>
            </a:extLst>
          </p:cNvPr>
          <p:cNvGrpSpPr/>
          <p:nvPr/>
        </p:nvGrpSpPr>
        <p:grpSpPr>
          <a:xfrm>
            <a:off x="5090681" y="4011634"/>
            <a:ext cx="6487978" cy="2462607"/>
            <a:chOff x="6143695" y="4076557"/>
            <a:chExt cx="6009280" cy="2163074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F8A208A1-4278-6F75-309B-F622C41DC6E5}"/>
                </a:ext>
              </a:extLst>
            </p:cNvPr>
            <p:cNvGrpSpPr/>
            <p:nvPr/>
          </p:nvGrpSpPr>
          <p:grpSpPr>
            <a:xfrm>
              <a:off x="6143695" y="4076557"/>
              <a:ext cx="6009280" cy="2163074"/>
              <a:chOff x="6411030" y="4147235"/>
              <a:chExt cx="6009280" cy="2163074"/>
            </a:xfrm>
          </p:grpSpPr>
          <p:pic>
            <p:nvPicPr>
              <p:cNvPr id="122" name="图片 100">
                <a:extLst>
                  <a:ext uri="{FF2B5EF4-FFF2-40B4-BE49-F238E27FC236}">
                    <a16:creationId xmlns:a16="http://schemas.microsoft.com/office/drawing/2014/main" id="{7FA4CFB6-685B-5CB3-A097-15BDECF82F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532919" y="5937399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23" name="图片 101">
                <a:extLst>
                  <a:ext uri="{FF2B5EF4-FFF2-40B4-BE49-F238E27FC236}">
                    <a16:creationId xmlns:a16="http://schemas.microsoft.com/office/drawing/2014/main" id="{232B26F6-B04E-BC56-D75D-4EC39542BA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895644" y="5941539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24" name="图片 102">
                <a:extLst>
                  <a:ext uri="{FF2B5EF4-FFF2-40B4-BE49-F238E27FC236}">
                    <a16:creationId xmlns:a16="http://schemas.microsoft.com/office/drawing/2014/main" id="{AFDB7CEC-88A7-0D60-6DC7-AD7F2AEC62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9253198" y="5945679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25" name="图片 103">
                <a:extLst>
                  <a:ext uri="{FF2B5EF4-FFF2-40B4-BE49-F238E27FC236}">
                    <a16:creationId xmlns:a16="http://schemas.microsoft.com/office/drawing/2014/main" id="{B720171F-F6F5-73C0-B8B3-DC1BD6BAF5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10752" y="5945679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27" name="文本框 105">
                <a:extLst>
                  <a:ext uri="{FF2B5EF4-FFF2-40B4-BE49-F238E27FC236}">
                    <a16:creationId xmlns:a16="http://schemas.microsoft.com/office/drawing/2014/main" id="{A09E1C7A-41EF-E43D-7510-60B08101C050}"/>
                  </a:ext>
                </a:extLst>
              </p:cNvPr>
              <p:cNvSpPr txBox="1"/>
              <p:nvPr/>
            </p:nvSpPr>
            <p:spPr>
              <a:xfrm>
                <a:off x="9916465" y="5922051"/>
                <a:ext cx="6680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…</a:t>
                </a:r>
                <a:r>
                  <a:rPr kumimoji="1" lang="zh-CN" altLang="en-US" dirty="0"/>
                  <a:t>  </a:t>
                </a:r>
              </a:p>
            </p:txBody>
          </p:sp>
          <p:pic>
            <p:nvPicPr>
              <p:cNvPr id="128" name="图片 106">
                <a:extLst>
                  <a:ext uri="{FF2B5EF4-FFF2-40B4-BE49-F238E27FC236}">
                    <a16:creationId xmlns:a16="http://schemas.microsoft.com/office/drawing/2014/main" id="{C333FEF1-37B0-54D6-316B-0E450F5861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738693" y="5360414"/>
                <a:ext cx="506849" cy="516881"/>
              </a:xfrm>
              <a:prstGeom prst="rect">
                <a:avLst/>
              </a:prstGeom>
            </p:spPr>
          </p:pic>
          <p:pic>
            <p:nvPicPr>
              <p:cNvPr id="129" name="图片 107">
                <a:extLst>
                  <a:ext uri="{FF2B5EF4-FFF2-40B4-BE49-F238E27FC236}">
                    <a16:creationId xmlns:a16="http://schemas.microsoft.com/office/drawing/2014/main" id="{A0C3F3EA-52CF-D076-6B61-A05AAB508F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9319394" y="5354537"/>
                <a:ext cx="517768" cy="528015"/>
              </a:xfrm>
              <a:prstGeom prst="rect">
                <a:avLst/>
              </a:prstGeom>
            </p:spPr>
          </p:pic>
          <p:pic>
            <p:nvPicPr>
              <p:cNvPr id="130" name="图片 108">
                <a:extLst>
                  <a:ext uri="{FF2B5EF4-FFF2-40B4-BE49-F238E27FC236}">
                    <a16:creationId xmlns:a16="http://schemas.microsoft.com/office/drawing/2014/main" id="{B2B147A2-4D7C-7FF0-C17A-A8BEE46805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138788" y="5386563"/>
                <a:ext cx="471756" cy="481092"/>
              </a:xfrm>
              <a:prstGeom prst="rect">
                <a:avLst/>
              </a:prstGeom>
            </p:spPr>
          </p:pic>
          <p:sp>
            <p:nvSpPr>
              <p:cNvPr id="131" name="文本框 109">
                <a:extLst>
                  <a:ext uri="{FF2B5EF4-FFF2-40B4-BE49-F238E27FC236}">
                    <a16:creationId xmlns:a16="http://schemas.microsoft.com/office/drawing/2014/main" id="{B5C7BB23-5E76-95A1-3C0A-9B00BC8C154B}"/>
                  </a:ext>
                </a:extLst>
              </p:cNvPr>
              <p:cNvSpPr txBox="1"/>
              <p:nvPr/>
            </p:nvSpPr>
            <p:spPr>
              <a:xfrm>
                <a:off x="9743873" y="5396826"/>
                <a:ext cx="9707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600" dirty="0"/>
                  <a:t>…</a:t>
                </a:r>
                <a:r>
                  <a:rPr kumimoji="1" lang="zh-CN" altLang="en-US" sz="1600" dirty="0"/>
                  <a:t>  </a:t>
                </a:r>
              </a:p>
            </p:txBody>
          </p:sp>
          <p:pic>
            <p:nvPicPr>
              <p:cNvPr id="132" name="图片 110">
                <a:extLst>
                  <a:ext uri="{FF2B5EF4-FFF2-40B4-BE49-F238E27FC236}">
                    <a16:creationId xmlns:a16="http://schemas.microsoft.com/office/drawing/2014/main" id="{04E022AA-3C91-9244-B055-B233810CA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74245" y="4859677"/>
                <a:ext cx="506849" cy="516881"/>
              </a:xfrm>
              <a:prstGeom prst="rect">
                <a:avLst/>
              </a:prstGeom>
            </p:spPr>
          </p:pic>
          <p:pic>
            <p:nvPicPr>
              <p:cNvPr id="133" name="图片 111">
                <a:extLst>
                  <a:ext uri="{FF2B5EF4-FFF2-40B4-BE49-F238E27FC236}">
                    <a16:creationId xmlns:a16="http://schemas.microsoft.com/office/drawing/2014/main" id="{2DB07B9C-98E5-8E58-A767-D24DFBC35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6981094" y="4939820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34" name="图片 112">
                <a:extLst>
                  <a:ext uri="{FF2B5EF4-FFF2-40B4-BE49-F238E27FC236}">
                    <a16:creationId xmlns:a16="http://schemas.microsoft.com/office/drawing/2014/main" id="{EFBAD9B7-5825-17F2-9D98-CF167F3348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343819" y="4943960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35" name="图片 113">
                <a:extLst>
                  <a:ext uri="{FF2B5EF4-FFF2-40B4-BE49-F238E27FC236}">
                    <a16:creationId xmlns:a16="http://schemas.microsoft.com/office/drawing/2014/main" id="{05654A1F-3EF9-6EB7-17F3-F8C9EAEB8F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7659165" y="4862267"/>
                <a:ext cx="517768" cy="528015"/>
              </a:xfrm>
              <a:prstGeom prst="rect">
                <a:avLst/>
              </a:prstGeom>
            </p:spPr>
          </p:pic>
          <p:pic>
            <p:nvPicPr>
              <p:cNvPr id="136" name="图片 114">
                <a:extLst>
                  <a:ext uri="{FF2B5EF4-FFF2-40B4-BE49-F238E27FC236}">
                    <a16:creationId xmlns:a16="http://schemas.microsoft.com/office/drawing/2014/main" id="{F4CBB84F-A429-9731-5C28-BDB91C12F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8543460" y="4939820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37" name="图片 115">
                <a:extLst>
                  <a:ext uri="{FF2B5EF4-FFF2-40B4-BE49-F238E27FC236}">
                    <a16:creationId xmlns:a16="http://schemas.microsoft.com/office/drawing/2014/main" id="{502B4CE4-2FB1-23A1-E884-FEED1D9267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8162033" y="4939820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38" name="文本框 116">
                <a:extLst>
                  <a:ext uri="{FF2B5EF4-FFF2-40B4-BE49-F238E27FC236}">
                    <a16:creationId xmlns:a16="http://schemas.microsoft.com/office/drawing/2014/main" id="{25F9E0DB-AB42-B3B2-443B-ABF52B4D2B4C}"/>
                  </a:ext>
                </a:extLst>
              </p:cNvPr>
              <p:cNvSpPr txBox="1"/>
              <p:nvPr/>
            </p:nvSpPr>
            <p:spPr>
              <a:xfrm>
                <a:off x="8901014" y="4893496"/>
                <a:ext cx="9707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600" dirty="0"/>
                  <a:t>…</a:t>
                </a:r>
                <a:r>
                  <a:rPr kumimoji="1" lang="zh-CN" altLang="en-US" sz="1600" dirty="0"/>
                  <a:t>  </a:t>
                </a:r>
              </a:p>
            </p:txBody>
          </p:sp>
          <p:pic>
            <p:nvPicPr>
              <p:cNvPr id="139" name="图片 119">
                <a:extLst>
                  <a:ext uri="{FF2B5EF4-FFF2-40B4-BE49-F238E27FC236}">
                    <a16:creationId xmlns:a16="http://schemas.microsoft.com/office/drawing/2014/main" id="{77DA8878-B5D4-8F6F-6DD4-2E3DF8D04A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78762" y="4896407"/>
                <a:ext cx="471756" cy="481092"/>
              </a:xfrm>
              <a:prstGeom prst="rect">
                <a:avLst/>
              </a:prstGeom>
            </p:spPr>
          </p:pic>
          <p:pic>
            <p:nvPicPr>
              <p:cNvPr id="140" name="图片 120">
                <a:extLst>
                  <a:ext uri="{FF2B5EF4-FFF2-40B4-BE49-F238E27FC236}">
                    <a16:creationId xmlns:a16="http://schemas.microsoft.com/office/drawing/2014/main" id="{F57E6DC6-8E07-93E6-0C85-640CB9125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074423" y="4950143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41" name="图片 121">
                <a:extLst>
                  <a:ext uri="{FF2B5EF4-FFF2-40B4-BE49-F238E27FC236}">
                    <a16:creationId xmlns:a16="http://schemas.microsoft.com/office/drawing/2014/main" id="{453ED5CB-C6E6-53AF-F405-B26EA67ED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51861" y="4950143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42" name="文本框 122">
                <a:extLst>
                  <a:ext uri="{FF2B5EF4-FFF2-40B4-BE49-F238E27FC236}">
                    <a16:creationId xmlns:a16="http://schemas.microsoft.com/office/drawing/2014/main" id="{01758504-6A03-F7F7-F916-5DE980949DE7}"/>
                  </a:ext>
                </a:extLst>
              </p:cNvPr>
              <p:cNvSpPr txBox="1"/>
              <p:nvPr/>
            </p:nvSpPr>
            <p:spPr>
              <a:xfrm>
                <a:off x="10868328" y="4514395"/>
                <a:ext cx="14685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Relative Segmentation</a:t>
                </a:r>
                <a:endPara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文本框 123">
                <a:extLst>
                  <a:ext uri="{FF2B5EF4-FFF2-40B4-BE49-F238E27FC236}">
                    <a16:creationId xmlns:a16="http://schemas.microsoft.com/office/drawing/2014/main" id="{57549ABA-D969-237B-18EF-A94F4D385EB3}"/>
                  </a:ext>
                </a:extLst>
              </p:cNvPr>
              <p:cNvSpPr txBox="1"/>
              <p:nvPr/>
            </p:nvSpPr>
            <p:spPr>
              <a:xfrm>
                <a:off x="10868327" y="5371311"/>
                <a:ext cx="14685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Flow</a:t>
                </a:r>
                <a:r>
                  <a:rPr kumimoji="1"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endPara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文本框 124">
                <a:extLst>
                  <a:ext uri="{FF2B5EF4-FFF2-40B4-BE49-F238E27FC236}">
                    <a16:creationId xmlns:a16="http://schemas.microsoft.com/office/drawing/2014/main" id="{54EAEC92-CD4A-58A3-539E-F142CCC80132}"/>
                  </a:ext>
                </a:extLst>
              </p:cNvPr>
              <p:cNvSpPr txBox="1"/>
              <p:nvPr/>
            </p:nvSpPr>
            <p:spPr>
              <a:xfrm>
                <a:off x="11047643" y="5837693"/>
                <a:ext cx="1296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Packet</a:t>
                </a:r>
                <a:r>
                  <a:rPr kumimoji="1"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endPara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右大括号 139">
                <a:extLst>
                  <a:ext uri="{FF2B5EF4-FFF2-40B4-BE49-F238E27FC236}">
                    <a16:creationId xmlns:a16="http://schemas.microsoft.com/office/drawing/2014/main" id="{88FAA1FE-0487-09BC-D115-4422DD8515B3}"/>
                  </a:ext>
                </a:extLst>
              </p:cNvPr>
              <p:cNvSpPr/>
              <p:nvPr/>
            </p:nvSpPr>
            <p:spPr>
              <a:xfrm>
                <a:off x="10599256" y="4514394"/>
                <a:ext cx="252306" cy="714179"/>
              </a:xfrm>
              <a:prstGeom prst="rightBrac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146" name="矩形 141">
                <a:extLst>
                  <a:ext uri="{FF2B5EF4-FFF2-40B4-BE49-F238E27FC236}">
                    <a16:creationId xmlns:a16="http://schemas.microsoft.com/office/drawing/2014/main" id="{5B634FAF-7463-E026-9006-F2255ABF30C6}"/>
                  </a:ext>
                </a:extLst>
              </p:cNvPr>
              <p:cNvSpPr/>
              <p:nvPr/>
            </p:nvSpPr>
            <p:spPr>
              <a:xfrm>
                <a:off x="6824138" y="4588333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7" name="矩形 142">
                <a:extLst>
                  <a:ext uri="{FF2B5EF4-FFF2-40B4-BE49-F238E27FC236}">
                    <a16:creationId xmlns:a16="http://schemas.microsoft.com/office/drawing/2014/main" id="{BF37C0F8-FF9A-53F0-55B8-E593E2DF842A}"/>
                  </a:ext>
                </a:extLst>
              </p:cNvPr>
              <p:cNvSpPr/>
              <p:nvPr/>
            </p:nvSpPr>
            <p:spPr>
              <a:xfrm>
                <a:off x="7332371" y="4580811"/>
                <a:ext cx="43898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8" name="矩形 143">
                <a:extLst>
                  <a:ext uri="{FF2B5EF4-FFF2-40B4-BE49-F238E27FC236}">
                    <a16:creationId xmlns:a16="http://schemas.microsoft.com/office/drawing/2014/main" id="{F223A2F1-D7A1-4702-E9D3-671CC7D48A66}"/>
                  </a:ext>
                </a:extLst>
              </p:cNvPr>
              <p:cNvSpPr/>
              <p:nvPr/>
            </p:nvSpPr>
            <p:spPr>
              <a:xfrm>
                <a:off x="7634232" y="4590132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0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49" name="矩形 144">
                <a:extLst>
                  <a:ext uri="{FF2B5EF4-FFF2-40B4-BE49-F238E27FC236}">
                    <a16:creationId xmlns:a16="http://schemas.microsoft.com/office/drawing/2014/main" id="{984D2D53-F982-1AF6-7B1F-237D66F004F9}"/>
                  </a:ext>
                </a:extLst>
              </p:cNvPr>
              <p:cNvSpPr/>
              <p:nvPr/>
            </p:nvSpPr>
            <p:spPr>
              <a:xfrm>
                <a:off x="8035794" y="4595959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0" name="矩形 145">
                <a:extLst>
                  <a:ext uri="{FF2B5EF4-FFF2-40B4-BE49-F238E27FC236}">
                    <a16:creationId xmlns:a16="http://schemas.microsoft.com/office/drawing/2014/main" id="{A559F669-CE00-C665-5430-EEF2630ED3D6}"/>
                  </a:ext>
                </a:extLst>
              </p:cNvPr>
              <p:cNvSpPr/>
              <p:nvPr/>
            </p:nvSpPr>
            <p:spPr>
              <a:xfrm>
                <a:off x="8530626" y="4595959"/>
                <a:ext cx="43898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1" name="矩形 146">
                <a:extLst>
                  <a:ext uri="{FF2B5EF4-FFF2-40B4-BE49-F238E27FC236}">
                    <a16:creationId xmlns:a16="http://schemas.microsoft.com/office/drawing/2014/main" id="{DC8D44A1-78C4-9F5F-D829-CD9E8446F9B8}"/>
                  </a:ext>
                </a:extLst>
              </p:cNvPr>
              <p:cNvSpPr/>
              <p:nvPr/>
            </p:nvSpPr>
            <p:spPr>
              <a:xfrm>
                <a:off x="9113369" y="4590132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0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2" name="矩形 147">
                <a:extLst>
                  <a:ext uri="{FF2B5EF4-FFF2-40B4-BE49-F238E27FC236}">
                    <a16:creationId xmlns:a16="http://schemas.microsoft.com/office/drawing/2014/main" id="{BE50C3FD-B65A-9BB5-8180-6395F4489F28}"/>
                  </a:ext>
                </a:extLst>
              </p:cNvPr>
              <p:cNvSpPr/>
              <p:nvPr/>
            </p:nvSpPr>
            <p:spPr>
              <a:xfrm>
                <a:off x="9514931" y="4595959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3" name="矩形 148">
                <a:extLst>
                  <a:ext uri="{FF2B5EF4-FFF2-40B4-BE49-F238E27FC236}">
                    <a16:creationId xmlns:a16="http://schemas.microsoft.com/office/drawing/2014/main" id="{C7D2A345-6F4C-D2F6-60E3-78AE4D682AA4}"/>
                  </a:ext>
                </a:extLst>
              </p:cNvPr>
              <p:cNvSpPr/>
              <p:nvPr/>
            </p:nvSpPr>
            <p:spPr>
              <a:xfrm>
                <a:off x="10009763" y="4595959"/>
                <a:ext cx="438980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4" name="左弧形箭头 151">
                <a:extLst>
                  <a:ext uri="{FF2B5EF4-FFF2-40B4-BE49-F238E27FC236}">
                    <a16:creationId xmlns:a16="http://schemas.microsoft.com/office/drawing/2014/main" id="{C21265EF-1907-D494-9134-72EC386700A1}"/>
                  </a:ext>
                </a:extLst>
              </p:cNvPr>
              <p:cNvSpPr/>
              <p:nvPr/>
            </p:nvSpPr>
            <p:spPr>
              <a:xfrm rot="16200000">
                <a:off x="8080675" y="4348759"/>
                <a:ext cx="155461" cy="385036"/>
              </a:xfrm>
              <a:prstGeom prst="curvedLeftArrow">
                <a:avLst>
                  <a:gd name="adj1" fmla="val 25000"/>
                  <a:gd name="adj2" fmla="val 79141"/>
                  <a:gd name="adj3" fmla="val 25000"/>
                </a:avLst>
              </a:prstGeom>
              <a:solidFill>
                <a:srgbClr val="FF0000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文本框 152">
                <a:extLst>
                  <a:ext uri="{FF2B5EF4-FFF2-40B4-BE49-F238E27FC236}">
                    <a16:creationId xmlns:a16="http://schemas.microsoft.com/office/drawing/2014/main" id="{6F1126ED-91F7-3030-6DAC-66F5DA967CEB}"/>
                  </a:ext>
                </a:extLst>
              </p:cNvPr>
              <p:cNvSpPr txBox="1"/>
              <p:nvPr/>
            </p:nvSpPr>
            <p:spPr>
              <a:xfrm>
                <a:off x="7730218" y="4147235"/>
                <a:ext cx="12618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next</a:t>
                </a:r>
                <a:r>
                  <a:rPr kumimoji="1"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flow</a:t>
                </a:r>
                <a:endParaRPr kumimoji="1"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矩形 143">
                <a:extLst>
                  <a:ext uri="{FF2B5EF4-FFF2-40B4-BE49-F238E27FC236}">
                    <a16:creationId xmlns:a16="http://schemas.microsoft.com/office/drawing/2014/main" id="{52C48AB0-FBCA-0254-5BAE-2016A728268F}"/>
                  </a:ext>
                </a:extLst>
              </p:cNvPr>
              <p:cNvSpPr/>
              <p:nvPr/>
            </p:nvSpPr>
            <p:spPr>
              <a:xfrm>
                <a:off x="6411030" y="4588333"/>
                <a:ext cx="578702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lIns="91440" tIns="45720" rIns="91440" bIns="45720">
                <a:spAutoFit/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algn="ctr"/>
                <a:r>
                  <a:rPr lang="en-US" altLang="zh-CN" sz="1800" i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0</a:t>
                </a:r>
                <a:endParaRPr lang="zh-CN" altLang="en-US" sz="1800" i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7" name="Rounded Rectangle 156">
                <a:extLst>
                  <a:ext uri="{FF2B5EF4-FFF2-40B4-BE49-F238E27FC236}">
                    <a16:creationId xmlns:a16="http://schemas.microsoft.com/office/drawing/2014/main" id="{AD890C66-647C-F8C5-288D-4F539EC02032}"/>
                  </a:ext>
                </a:extLst>
              </p:cNvPr>
              <p:cNvSpPr/>
              <p:nvPr/>
            </p:nvSpPr>
            <p:spPr>
              <a:xfrm>
                <a:off x="6463143" y="4147236"/>
                <a:ext cx="5957167" cy="2163073"/>
              </a:xfrm>
              <a:prstGeom prst="roundRect">
                <a:avLst/>
              </a:prstGeom>
              <a:noFill/>
              <a:ln w="3492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2" name="图片 103">
              <a:extLst>
                <a:ext uri="{FF2B5EF4-FFF2-40B4-BE49-F238E27FC236}">
                  <a16:creationId xmlns:a16="http://schemas.microsoft.com/office/drawing/2014/main" id="{036689EA-D766-ED26-06A5-0BB8774C7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00666" y="5866858"/>
              <a:ext cx="357554" cy="364630"/>
            </a:xfrm>
            <a:prstGeom prst="rect">
              <a:avLst/>
            </a:prstGeom>
          </p:spPr>
        </p:pic>
      </p:grpSp>
      <p:cxnSp>
        <p:nvCxnSpPr>
          <p:cNvPr id="56" name="直线箭头连接符 99">
            <a:extLst>
              <a:ext uri="{FF2B5EF4-FFF2-40B4-BE49-F238E27FC236}">
                <a16:creationId xmlns:a16="http://schemas.microsoft.com/office/drawing/2014/main" id="{2B891715-7FF0-7EA3-5F07-43F089DC3173}"/>
              </a:ext>
            </a:extLst>
          </p:cNvPr>
          <p:cNvCxnSpPr>
            <a:cxnSpLocks/>
            <a:endCxn id="44" idx="2"/>
          </p:cNvCxnSpPr>
          <p:nvPr/>
        </p:nvCxnSpPr>
        <p:spPr>
          <a:xfrm flipH="1" flipV="1">
            <a:off x="5718685" y="3483088"/>
            <a:ext cx="2120026" cy="1092841"/>
          </a:xfrm>
          <a:prstGeom prst="straightConnector1">
            <a:avLst/>
          </a:prstGeom>
          <a:ln w="22225">
            <a:solidFill>
              <a:schemeClr val="accent1">
                <a:lumMod val="40000"/>
                <a:lumOff val="60000"/>
              </a:schemeClr>
            </a:solidFill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0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5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1D0A-92EA-34D3-AA87-B1DE7A57F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F6398-F9E6-453D-5A5A-747DD918365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28331" y="339452"/>
            <a:ext cx="11112285" cy="480000"/>
          </a:xfrm>
        </p:spPr>
        <p:txBody>
          <a:bodyPr/>
          <a:lstStyle/>
          <a:p>
            <a:r>
              <a:rPr lang="en-US" sz="3600" b="0" dirty="0" err="1">
                <a:latin typeface="Copperplate" panose="02000504000000020004" pitchFamily="2" charset="77"/>
              </a:rPr>
              <a:t>UniNet</a:t>
            </a:r>
            <a:r>
              <a:rPr lang="en-US" dirty="0"/>
              <a:t>: Unified Multi-granular Traffic Modeling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667C3-E451-65CB-1D89-CBD2AD2E8C8E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1202474" y="6543085"/>
            <a:ext cx="4876800" cy="17708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10900-48A3-0977-172F-84CEC247F709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CB78366-24F2-51B7-53D7-D321E194C709}"/>
              </a:ext>
            </a:extLst>
          </p:cNvPr>
          <p:cNvGrpSpPr/>
          <p:nvPr/>
        </p:nvGrpSpPr>
        <p:grpSpPr>
          <a:xfrm>
            <a:off x="-45968" y="4113341"/>
            <a:ext cx="4557577" cy="2107311"/>
            <a:chOff x="-45968" y="4113341"/>
            <a:chExt cx="4557577" cy="2107311"/>
          </a:xfrm>
        </p:grpSpPr>
        <p:grpSp>
          <p:nvGrpSpPr>
            <p:cNvPr id="6" name="Google Shape;114;g2e66d0623ea_0_7">
              <a:extLst>
                <a:ext uri="{FF2B5EF4-FFF2-40B4-BE49-F238E27FC236}">
                  <a16:creationId xmlns:a16="http://schemas.microsoft.com/office/drawing/2014/main" id="{BB6A0BAA-5620-E60A-F5B4-3E9197FD5E10}"/>
                </a:ext>
              </a:extLst>
            </p:cNvPr>
            <p:cNvGrpSpPr/>
            <p:nvPr/>
          </p:nvGrpSpPr>
          <p:grpSpPr>
            <a:xfrm>
              <a:off x="1130115" y="4660283"/>
              <a:ext cx="1333880" cy="858316"/>
              <a:chOff x="2740339" y="2017072"/>
              <a:chExt cx="3741484" cy="2753283"/>
            </a:xfrm>
          </p:grpSpPr>
          <p:pic>
            <p:nvPicPr>
              <p:cNvPr id="7" name="Google Shape;115;g2e66d0623ea_0_7">
                <a:extLst>
                  <a:ext uri="{FF2B5EF4-FFF2-40B4-BE49-F238E27FC236}">
                    <a16:creationId xmlns:a16="http://schemas.microsoft.com/office/drawing/2014/main" id="{1E18881E-2805-62BB-A542-33129AED8F93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/>
            </p:blipFill>
            <p:spPr>
              <a:xfrm>
                <a:off x="4183440" y="2017072"/>
                <a:ext cx="947948" cy="9479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Google Shape;116;g2e66d0623ea_0_7">
                <a:extLst>
                  <a:ext uri="{FF2B5EF4-FFF2-40B4-BE49-F238E27FC236}">
                    <a16:creationId xmlns:a16="http://schemas.microsoft.com/office/drawing/2014/main" id="{8A91763A-EB46-058B-4D07-A7D0CD8F8379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  <a:grayscl/>
              </a:blip>
              <a:srcRect/>
              <a:stretch/>
            </p:blipFill>
            <p:spPr>
              <a:xfrm>
                <a:off x="2740339" y="3680656"/>
                <a:ext cx="1025315" cy="1025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Google Shape;117;g2e66d0623ea_0_7">
                <a:extLst>
                  <a:ext uri="{FF2B5EF4-FFF2-40B4-BE49-F238E27FC236}">
                    <a16:creationId xmlns:a16="http://schemas.microsoft.com/office/drawing/2014/main" id="{2DF84776-B94E-237C-6301-FCDD74E01F52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  <a:grayscl/>
              </a:blip>
              <a:srcRect/>
              <a:stretch/>
            </p:blipFill>
            <p:spPr>
              <a:xfrm>
                <a:off x="4091065" y="3719848"/>
                <a:ext cx="946931" cy="94693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" name="Google Shape;118;g2e66d0623ea_0_7">
                <a:extLst>
                  <a:ext uri="{FF2B5EF4-FFF2-40B4-BE49-F238E27FC236}">
                    <a16:creationId xmlns:a16="http://schemas.microsoft.com/office/drawing/2014/main" id="{254DD7E7-7FA9-BCEA-B812-3B9C8EDD1AC4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  <a:grayscl/>
              </a:blip>
              <a:srcRect/>
              <a:stretch/>
            </p:blipFill>
            <p:spPr>
              <a:xfrm>
                <a:off x="5363408" y="3651940"/>
                <a:ext cx="1118415" cy="111841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Google Shape;119;g2e66d0623ea_0_7">
                <a:extLst>
                  <a:ext uri="{FF2B5EF4-FFF2-40B4-BE49-F238E27FC236}">
                    <a16:creationId xmlns:a16="http://schemas.microsoft.com/office/drawing/2014/main" id="{C7B3ABE5-CD3A-0667-7745-C6DF4C6810C8}"/>
                  </a:ext>
                </a:extLst>
              </p:cNvPr>
              <p:cNvSpPr/>
              <p:nvPr/>
            </p:nvSpPr>
            <p:spPr>
              <a:xfrm rot="5400000">
                <a:off x="4375188" y="2124051"/>
                <a:ext cx="564600" cy="2491200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399"/>
                  </a:buClr>
                  <a:buSzPts val="2400"/>
                  <a:buFont typeface="Times New Roman"/>
                  <a:buNone/>
                </a:pPr>
                <a:endParaRPr sz="1400" u="none" strike="noStrike" cap="none">
                  <a:solidFill>
                    <a:schemeClr val="dk1"/>
                  </a:solidFill>
                  <a:latin typeface="Times New Roman" panose="02020603050405020304" pitchFamily="18" charset="0"/>
                  <a:ea typeface="Times"/>
                  <a:cs typeface="Times New Roman" panose="02020603050405020304" pitchFamily="18" charset="0"/>
                  <a:sym typeface="Times"/>
                </a:endParaRPr>
              </a:p>
            </p:txBody>
          </p:sp>
        </p:grpSp>
        <p:sp>
          <p:nvSpPr>
            <p:cNvPr id="16" name="Google Shape;128;g2e66d0623ea_0_7">
              <a:extLst>
                <a:ext uri="{FF2B5EF4-FFF2-40B4-BE49-F238E27FC236}">
                  <a16:creationId xmlns:a16="http://schemas.microsoft.com/office/drawing/2014/main" id="{34390156-A8B7-68FF-3724-79F74E8DD471}"/>
                </a:ext>
              </a:extLst>
            </p:cNvPr>
            <p:cNvSpPr txBox="1"/>
            <p:nvPr/>
          </p:nvSpPr>
          <p:spPr>
            <a:xfrm>
              <a:off x="778335" y="5781197"/>
              <a:ext cx="3733274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Semantic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feature</a:t>
              </a:r>
              <a:r>
                <a:rPr lang="zh-CN" altLang="en-US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extraction</a:t>
              </a:r>
              <a:endParaRPr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grpSp>
          <p:nvGrpSpPr>
            <p:cNvPr id="18" name="组合 5">
              <a:extLst>
                <a:ext uri="{FF2B5EF4-FFF2-40B4-BE49-F238E27FC236}">
                  <a16:creationId xmlns:a16="http://schemas.microsoft.com/office/drawing/2014/main" id="{80F7B478-0530-51AC-4FE9-7BA5B57BAF2A}"/>
                </a:ext>
              </a:extLst>
            </p:cNvPr>
            <p:cNvGrpSpPr/>
            <p:nvPr/>
          </p:nvGrpSpPr>
          <p:grpSpPr>
            <a:xfrm>
              <a:off x="-45968" y="5138411"/>
              <a:ext cx="758044" cy="756449"/>
              <a:chOff x="557544" y="3855241"/>
              <a:chExt cx="761550" cy="829258"/>
            </a:xfrm>
          </p:grpSpPr>
          <p:pic>
            <p:nvPicPr>
              <p:cNvPr id="19" name="Google Shape;112;g2e66d0623ea_0_7">
                <a:extLst>
                  <a:ext uri="{FF2B5EF4-FFF2-40B4-BE49-F238E27FC236}">
                    <a16:creationId xmlns:a16="http://schemas.microsoft.com/office/drawing/2014/main" id="{B5EDC15A-4D6E-3F32-EABC-67C854F795A1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557544" y="3855241"/>
                <a:ext cx="685759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26;g2e66d0623ea_0_7">
                <a:extLst>
                  <a:ext uri="{FF2B5EF4-FFF2-40B4-BE49-F238E27FC236}">
                    <a16:creationId xmlns:a16="http://schemas.microsoft.com/office/drawing/2014/main" id="{6A7A090D-EF20-5586-031D-35991F5925C3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855852" y="4272021"/>
                <a:ext cx="463242" cy="412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组合 4">
              <a:extLst>
                <a:ext uri="{FF2B5EF4-FFF2-40B4-BE49-F238E27FC236}">
                  <a16:creationId xmlns:a16="http://schemas.microsoft.com/office/drawing/2014/main" id="{C3774F12-F868-45CD-C2A5-1C01B39CDFFB}"/>
                </a:ext>
              </a:extLst>
            </p:cNvPr>
            <p:cNvGrpSpPr/>
            <p:nvPr/>
          </p:nvGrpSpPr>
          <p:grpSpPr>
            <a:xfrm>
              <a:off x="-16312" y="4258295"/>
              <a:ext cx="725328" cy="697595"/>
              <a:chOff x="557545" y="2452628"/>
              <a:chExt cx="756795" cy="829279"/>
            </a:xfrm>
          </p:grpSpPr>
          <p:pic>
            <p:nvPicPr>
              <p:cNvPr id="22" name="Google Shape;112;g2e66d0623ea_0_7">
                <a:extLst>
                  <a:ext uri="{FF2B5EF4-FFF2-40B4-BE49-F238E27FC236}">
                    <a16:creationId xmlns:a16="http://schemas.microsoft.com/office/drawing/2014/main" id="{E4FD0F7A-185F-6DFC-D70F-490C14E2E7A3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/>
              <a:stretch/>
            </p:blipFill>
            <p:spPr>
              <a:xfrm>
                <a:off x="557545" y="2452628"/>
                <a:ext cx="685758" cy="685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125;g2e66d0623ea_0_7">
                <a:extLst>
                  <a:ext uri="{FF2B5EF4-FFF2-40B4-BE49-F238E27FC236}">
                    <a16:creationId xmlns:a16="http://schemas.microsoft.com/office/drawing/2014/main" id="{37815C5D-C3B6-1347-2255-610E31059F6F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931146" y="2840959"/>
                <a:ext cx="383194" cy="4409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27" name="直线箭头连接符 8">
              <a:extLst>
                <a:ext uri="{FF2B5EF4-FFF2-40B4-BE49-F238E27FC236}">
                  <a16:creationId xmlns:a16="http://schemas.microsoft.com/office/drawing/2014/main" id="{8BFAF824-AF33-8E26-5476-E23AF65FBB26}"/>
                </a:ext>
              </a:extLst>
            </p:cNvPr>
            <p:cNvCxnSpPr>
              <a:cxnSpLocks/>
            </p:cNvCxnSpPr>
            <p:nvPr/>
          </p:nvCxnSpPr>
          <p:spPr>
            <a:xfrm>
              <a:off x="2345989" y="4955799"/>
              <a:ext cx="37220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圆角矩形 19">
              <a:extLst>
                <a:ext uri="{FF2B5EF4-FFF2-40B4-BE49-F238E27FC236}">
                  <a16:creationId xmlns:a16="http://schemas.microsoft.com/office/drawing/2014/main" id="{F7D01562-B91B-CA9C-A811-BC1EADCD3EAC}"/>
                </a:ext>
              </a:extLst>
            </p:cNvPr>
            <p:cNvSpPr/>
            <p:nvPr/>
          </p:nvSpPr>
          <p:spPr>
            <a:xfrm>
              <a:off x="1077013" y="4113341"/>
              <a:ext cx="3245253" cy="2107311"/>
            </a:xfrm>
            <a:prstGeom prst="roundRect">
              <a:avLst>
                <a:gd name="adj" fmla="val 17696"/>
              </a:avLst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1" name="直线箭头连接符 66">
              <a:extLst>
                <a:ext uri="{FF2B5EF4-FFF2-40B4-BE49-F238E27FC236}">
                  <a16:creationId xmlns:a16="http://schemas.microsoft.com/office/drawing/2014/main" id="{6C0F6F55-2010-1050-D097-0BAB259B3D9C}"/>
                </a:ext>
              </a:extLst>
            </p:cNvPr>
            <p:cNvCxnSpPr>
              <a:cxnSpLocks/>
            </p:cNvCxnSpPr>
            <p:nvPr/>
          </p:nvCxnSpPr>
          <p:spPr>
            <a:xfrm>
              <a:off x="640934" y="5036610"/>
              <a:ext cx="37220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DD7AEEA-8F9A-5EF2-B2F3-8E675FD73F67}"/>
              </a:ext>
            </a:extLst>
          </p:cNvPr>
          <p:cNvGrpSpPr/>
          <p:nvPr/>
        </p:nvGrpSpPr>
        <p:grpSpPr>
          <a:xfrm>
            <a:off x="9049750" y="1222582"/>
            <a:ext cx="3027360" cy="2372710"/>
            <a:chOff x="9408005" y="1232139"/>
            <a:chExt cx="3027360" cy="237271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94229EF-0FDA-3AAB-834B-E27F7C58B402}"/>
                </a:ext>
              </a:extLst>
            </p:cNvPr>
            <p:cNvGrpSpPr/>
            <p:nvPr/>
          </p:nvGrpSpPr>
          <p:grpSpPr>
            <a:xfrm>
              <a:off x="10347297" y="1232139"/>
              <a:ext cx="2088068" cy="2372710"/>
              <a:chOff x="8791650" y="2988038"/>
              <a:chExt cx="1525462" cy="1782209"/>
            </a:xfrm>
          </p:grpSpPr>
          <p:pic>
            <p:nvPicPr>
              <p:cNvPr id="14" name="Google Shape;125;g2e66d0623ea_0_7">
                <a:extLst>
                  <a:ext uri="{FF2B5EF4-FFF2-40B4-BE49-F238E27FC236}">
                    <a16:creationId xmlns:a16="http://schemas.microsoft.com/office/drawing/2014/main" id="{E964152B-EB33-7843-C9BE-35BF54CEF83A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9170884" y="2988038"/>
                <a:ext cx="546392" cy="4921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26;g2e66d0623ea_0_7">
                <a:extLst>
                  <a:ext uri="{FF2B5EF4-FFF2-40B4-BE49-F238E27FC236}">
                    <a16:creationId xmlns:a16="http://schemas.microsoft.com/office/drawing/2014/main" id="{12DC10B5-97E1-3FA9-3C89-D910AA04268A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9223234" y="4021746"/>
                <a:ext cx="559599" cy="51210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28;g2e66d0623ea_0_7">
                <a:extLst>
                  <a:ext uri="{FF2B5EF4-FFF2-40B4-BE49-F238E27FC236}">
                    <a16:creationId xmlns:a16="http://schemas.microsoft.com/office/drawing/2014/main" id="{E89550EB-029A-B23E-2B53-F663BF529DA3}"/>
                  </a:ext>
                </a:extLst>
              </p:cNvPr>
              <p:cNvSpPr txBox="1"/>
              <p:nvPr/>
            </p:nvSpPr>
            <p:spPr>
              <a:xfrm>
                <a:off x="8791650" y="3457193"/>
                <a:ext cx="1420322" cy="392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Multi-class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Device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Identification </a:t>
                </a:r>
                <a:endParaRPr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33" name="Google Shape;128;g2e66d0623ea_0_7">
                <a:extLst>
                  <a:ext uri="{FF2B5EF4-FFF2-40B4-BE49-F238E27FC236}">
                    <a16:creationId xmlns:a16="http://schemas.microsoft.com/office/drawing/2014/main" id="{A4B4D256-3F0D-DCE0-2023-7D431C7A20D4}"/>
                  </a:ext>
                </a:extLst>
              </p:cNvPr>
              <p:cNvSpPr txBox="1"/>
              <p:nvPr/>
            </p:nvSpPr>
            <p:spPr>
              <a:xfrm>
                <a:off x="8909930" y="4539098"/>
                <a:ext cx="1407182" cy="231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Anomaly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Detection</a:t>
                </a:r>
                <a:endParaRPr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42" name="文本框 13">
                <a:extLst>
                  <a:ext uri="{FF2B5EF4-FFF2-40B4-BE49-F238E27FC236}">
                    <a16:creationId xmlns:a16="http://schemas.microsoft.com/office/drawing/2014/main" id="{8306E69E-E835-C00F-79CD-FDD1215AA60B}"/>
                  </a:ext>
                </a:extLst>
              </p:cNvPr>
              <p:cNvSpPr txBox="1"/>
              <p:nvPr/>
            </p:nvSpPr>
            <p:spPr>
              <a:xfrm>
                <a:off x="9469327" y="3828419"/>
                <a:ext cx="292305" cy="738598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kumimoji="1"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</a:t>
                </a:r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5" name="直线箭头连接符 99">
              <a:extLst>
                <a:ext uri="{FF2B5EF4-FFF2-40B4-BE49-F238E27FC236}">
                  <a16:creationId xmlns:a16="http://schemas.microsoft.com/office/drawing/2014/main" id="{A423DB90-87CD-B7E3-28CD-46FA6E0505EA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9408005" y="2370698"/>
              <a:ext cx="72944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4049985-A4F3-3F7C-364A-F50F1EA9DC13}"/>
              </a:ext>
            </a:extLst>
          </p:cNvPr>
          <p:cNvGrpSpPr/>
          <p:nvPr/>
        </p:nvGrpSpPr>
        <p:grpSpPr>
          <a:xfrm>
            <a:off x="4087872" y="1209421"/>
            <a:ext cx="5186885" cy="2303439"/>
            <a:chOff x="5138063" y="1207577"/>
            <a:chExt cx="5186885" cy="2303439"/>
          </a:xfrm>
        </p:grpSpPr>
        <p:sp>
          <p:nvSpPr>
            <p:cNvPr id="31" name="Google Shape;128;g2e66d0623ea_0_7">
              <a:extLst>
                <a:ext uri="{FF2B5EF4-FFF2-40B4-BE49-F238E27FC236}">
                  <a16:creationId xmlns:a16="http://schemas.microsoft.com/office/drawing/2014/main" id="{4A0AC8AC-2140-7B4E-E7E3-0F88D1CB998F}"/>
                </a:ext>
              </a:extLst>
            </p:cNvPr>
            <p:cNvSpPr txBox="1"/>
            <p:nvPr/>
          </p:nvSpPr>
          <p:spPr>
            <a:xfrm>
              <a:off x="8358833" y="1314638"/>
              <a:ext cx="1966115" cy="3079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Latent</a:t>
              </a:r>
              <a:r>
                <a:rPr lang="zh-CN" altLang="en-US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embedding</a:t>
              </a:r>
              <a:endParaRPr sz="14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9B49BBB6-EB62-66BC-531A-C991A21F66B6}"/>
                </a:ext>
              </a:extLst>
            </p:cNvPr>
            <p:cNvGrpSpPr/>
            <p:nvPr/>
          </p:nvGrpSpPr>
          <p:grpSpPr>
            <a:xfrm>
              <a:off x="5138063" y="1207577"/>
              <a:ext cx="4961878" cy="2303439"/>
              <a:chOff x="5138063" y="1207577"/>
              <a:chExt cx="4961878" cy="2303439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B7457A73-A1CE-7A88-9728-D5B5D184D083}"/>
                  </a:ext>
                </a:extLst>
              </p:cNvPr>
              <p:cNvGrpSpPr/>
              <p:nvPr/>
            </p:nvGrpSpPr>
            <p:grpSpPr>
              <a:xfrm>
                <a:off x="7483256" y="1207577"/>
                <a:ext cx="2616685" cy="2303439"/>
                <a:chOff x="7483256" y="1207577"/>
                <a:chExt cx="2616685" cy="2303439"/>
              </a:xfrm>
            </p:grpSpPr>
            <p:pic>
              <p:nvPicPr>
                <p:cNvPr id="13" name="Google Shape;122;g2e66d0623ea_0_7">
                  <a:extLst>
                    <a:ext uri="{FF2B5EF4-FFF2-40B4-BE49-F238E27FC236}">
                      <a16:creationId xmlns:a16="http://schemas.microsoft.com/office/drawing/2014/main" id="{80273337-BE1C-F172-7A84-E9A4DE9FF97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  <a:duotone>
                    <a:prstClr val="black"/>
                    <a:schemeClr val="accent4">
                      <a:tint val="45000"/>
                      <a:satMod val="400000"/>
                    </a:schemeClr>
                  </a:duotone>
                </a:blip>
                <a:srcRect/>
                <a:stretch/>
              </p:blipFill>
              <p:spPr>
                <a:xfrm>
                  <a:off x="7794637" y="1764247"/>
                  <a:ext cx="857054" cy="9166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6" name="Google Shape;128;g2e66d0623ea_0_7">
                  <a:extLst>
                    <a:ext uri="{FF2B5EF4-FFF2-40B4-BE49-F238E27FC236}">
                      <a16:creationId xmlns:a16="http://schemas.microsoft.com/office/drawing/2014/main" id="{CD1E72E3-7A7F-D8B9-5BEB-2F1ADB83EA71}"/>
                    </a:ext>
                  </a:extLst>
                </p:cNvPr>
                <p:cNvSpPr txBox="1"/>
                <p:nvPr/>
              </p:nvSpPr>
              <p:spPr>
                <a:xfrm>
                  <a:off x="7775872" y="3067047"/>
                  <a:ext cx="1966115" cy="36956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altLang="zh-CN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Times New Roman"/>
                    </a:rPr>
                    <a:t>T-Attent</a:t>
                  </a:r>
                  <a:endParaRPr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Times New Roman"/>
                  </a:endParaRPr>
                </a:p>
              </p:txBody>
            </p:sp>
            <p:grpSp>
              <p:nvGrpSpPr>
                <p:cNvPr id="36" name="组合 1">
                  <a:extLst>
                    <a:ext uri="{FF2B5EF4-FFF2-40B4-BE49-F238E27FC236}">
                      <a16:creationId xmlns:a16="http://schemas.microsoft.com/office/drawing/2014/main" id="{4372D475-25C2-9E66-4CAD-CCAE1114A556}"/>
                    </a:ext>
                  </a:extLst>
                </p:cNvPr>
                <p:cNvGrpSpPr/>
                <p:nvPr/>
              </p:nvGrpSpPr>
              <p:grpSpPr>
                <a:xfrm>
                  <a:off x="9122328" y="1624632"/>
                  <a:ext cx="579018" cy="541737"/>
                  <a:chOff x="7486433" y="3131251"/>
                  <a:chExt cx="619308" cy="566555"/>
                </a:xfrm>
              </p:grpSpPr>
              <p:pic>
                <p:nvPicPr>
                  <p:cNvPr id="37" name="图片 3">
                    <a:extLst>
                      <a:ext uri="{FF2B5EF4-FFF2-40B4-BE49-F238E27FC236}">
                        <a16:creationId xmlns:a16="http://schemas.microsoft.com/office/drawing/2014/main" id="{90CA2D56-5806-0FB2-0F6A-9FD9E8785A6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biLevel thresh="50000"/>
                    <a:extLst>
                      <a:ext uri="{BEBA8EAE-BF5A-486C-A8C5-ECC9F3942E4B}">
                        <a14:imgProps xmlns:a14="http://schemas.microsoft.com/office/drawing/2010/main">
                          <a14:imgLayer>
                            <a14:imgEffect>
                              <a14:colorTemperature colorTemp="59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486433" y="3131251"/>
                    <a:ext cx="502004" cy="502004"/>
                  </a:xfrm>
                  <a:prstGeom prst="rect">
                    <a:avLst/>
                  </a:prstGeom>
                </p:spPr>
              </p:pic>
              <p:pic>
                <p:nvPicPr>
                  <p:cNvPr id="38" name="Google Shape;125;g2e66d0623ea_0_7">
                    <a:extLst>
                      <a:ext uri="{FF2B5EF4-FFF2-40B4-BE49-F238E27FC236}">
                        <a16:creationId xmlns:a16="http://schemas.microsoft.com/office/drawing/2014/main" id="{D2793C8D-9D56-9D47-2BC5-B4AE44F69A7D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9">
                    <a:alphaModFix/>
                  </a:blip>
                  <a:srcRect/>
                  <a:stretch/>
                </p:blipFill>
                <p:spPr>
                  <a:xfrm>
                    <a:off x="7798875" y="3443071"/>
                    <a:ext cx="306866" cy="25473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9" name="组合 2">
                  <a:extLst>
                    <a:ext uri="{FF2B5EF4-FFF2-40B4-BE49-F238E27FC236}">
                      <a16:creationId xmlns:a16="http://schemas.microsoft.com/office/drawing/2014/main" id="{1CB7194C-FA2F-C74B-6CB3-2FA2D302D1BC}"/>
                    </a:ext>
                  </a:extLst>
                </p:cNvPr>
                <p:cNvGrpSpPr/>
                <p:nvPr/>
              </p:nvGrpSpPr>
              <p:grpSpPr>
                <a:xfrm>
                  <a:off x="9125989" y="2433757"/>
                  <a:ext cx="609001" cy="612378"/>
                  <a:chOff x="7559557" y="4092010"/>
                  <a:chExt cx="601873" cy="614238"/>
                </a:xfrm>
              </p:grpSpPr>
              <p:pic>
                <p:nvPicPr>
                  <p:cNvPr id="40" name="图片 100">
                    <a:extLst>
                      <a:ext uri="{FF2B5EF4-FFF2-40B4-BE49-F238E27FC236}">
                        <a16:creationId xmlns:a16="http://schemas.microsoft.com/office/drawing/2014/main" id="{6C8C5CAE-4205-DF31-564E-857EDCF0AC1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biLevel thresh="50000"/>
                    <a:extLst>
                      <a:ext uri="{BEBA8EAE-BF5A-486C-A8C5-ECC9F3942E4B}">
                        <a14:imgProps xmlns:a14="http://schemas.microsoft.com/office/drawing/2010/main">
                          <a14:imgLayer>
                            <a14:imgEffect>
                              <a14:colorTemperature colorTemp="59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559557" y="4092010"/>
                    <a:ext cx="502004" cy="502004"/>
                  </a:xfrm>
                  <a:prstGeom prst="rect">
                    <a:avLst/>
                  </a:prstGeom>
                </p:spPr>
              </p:pic>
              <p:pic>
                <p:nvPicPr>
                  <p:cNvPr id="41" name="Google Shape;126;g2e66d0623ea_0_7">
                    <a:extLst>
                      <a:ext uri="{FF2B5EF4-FFF2-40B4-BE49-F238E27FC236}">
                        <a16:creationId xmlns:a16="http://schemas.microsoft.com/office/drawing/2014/main" id="{54A08FC6-301D-B7DA-886B-43B03A32C2D3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>
                    <a:off x="7822605" y="4394226"/>
                    <a:ext cx="338825" cy="31202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sp>
              <p:nvSpPr>
                <p:cNvPr id="43" name="文本框 79">
                  <a:extLst>
                    <a:ext uri="{FF2B5EF4-FFF2-40B4-BE49-F238E27FC236}">
                      <a16:creationId xmlns:a16="http://schemas.microsoft.com/office/drawing/2014/main" id="{2CED38AF-830A-1920-F1ED-7669F483F435}"/>
                    </a:ext>
                  </a:extLst>
                </p:cNvPr>
                <p:cNvSpPr txBox="1"/>
                <p:nvPr/>
              </p:nvSpPr>
              <p:spPr>
                <a:xfrm>
                  <a:off x="9256200" y="2144264"/>
                  <a:ext cx="368623" cy="379180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kumimoji="1"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…</a:t>
                  </a:r>
                  <a:endParaRPr kumimoji="1"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圆角矩形 108">
                  <a:extLst>
                    <a:ext uri="{FF2B5EF4-FFF2-40B4-BE49-F238E27FC236}">
                      <a16:creationId xmlns:a16="http://schemas.microsoft.com/office/drawing/2014/main" id="{18C8747A-1AC3-1399-3983-AD9B313BA41B}"/>
                    </a:ext>
                  </a:extLst>
                </p:cNvPr>
                <p:cNvSpPr/>
                <p:nvPr/>
              </p:nvSpPr>
              <p:spPr>
                <a:xfrm>
                  <a:off x="7483256" y="1207577"/>
                  <a:ext cx="2616685" cy="2303439"/>
                </a:xfrm>
                <a:prstGeom prst="roundRect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sz="14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0" name="直线箭头连接符 110">
                  <a:extLst>
                    <a:ext uri="{FF2B5EF4-FFF2-40B4-BE49-F238E27FC236}">
                      <a16:creationId xmlns:a16="http://schemas.microsoft.com/office/drawing/2014/main" id="{86DC2297-48F2-C700-3451-B3BD2A28BE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93344" y="2201382"/>
                  <a:ext cx="27562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1" name="直线箭头连接符 99">
                <a:extLst>
                  <a:ext uri="{FF2B5EF4-FFF2-40B4-BE49-F238E27FC236}">
                    <a16:creationId xmlns:a16="http://schemas.microsoft.com/office/drawing/2014/main" id="{BBDB40DB-B193-E848-E2B9-0226A4C3F145}"/>
                  </a:ext>
                </a:extLst>
              </p:cNvPr>
              <p:cNvCxnSpPr>
                <a:cxnSpLocks/>
                <a:stCxn id="44" idx="3"/>
                <a:endCxn id="49" idx="1"/>
              </p:cNvCxnSpPr>
              <p:nvPr/>
            </p:nvCxnSpPr>
            <p:spPr>
              <a:xfrm>
                <a:off x="5138063" y="2342890"/>
                <a:ext cx="2345193" cy="1640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490379B-FFE5-AD6D-B906-CBF899D8EE60}"/>
              </a:ext>
            </a:extLst>
          </p:cNvPr>
          <p:cNvGrpSpPr/>
          <p:nvPr/>
        </p:nvGrpSpPr>
        <p:grpSpPr>
          <a:xfrm>
            <a:off x="616493" y="3846799"/>
            <a:ext cx="5700476" cy="2438287"/>
            <a:chOff x="291462" y="4011634"/>
            <a:chExt cx="5700476" cy="2438287"/>
          </a:xfrm>
        </p:grpSpPr>
        <p:pic>
          <p:nvPicPr>
            <p:cNvPr id="87" name="图片 20">
              <a:extLst>
                <a:ext uri="{FF2B5EF4-FFF2-40B4-BE49-F238E27FC236}">
                  <a16:creationId xmlns:a16="http://schemas.microsoft.com/office/drawing/2014/main" id="{D5A72047-75F2-7DA6-A582-CC7CF869B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05557" y="4951300"/>
              <a:ext cx="557284" cy="568313"/>
            </a:xfrm>
            <a:prstGeom prst="rect">
              <a:avLst/>
            </a:prstGeom>
          </p:spPr>
        </p:pic>
        <p:pic>
          <p:nvPicPr>
            <p:cNvPr id="88" name="图片 21">
              <a:extLst>
                <a:ext uri="{FF2B5EF4-FFF2-40B4-BE49-F238E27FC236}">
                  <a16:creationId xmlns:a16="http://schemas.microsoft.com/office/drawing/2014/main" id="{AD3EDE94-ADAB-6139-FC48-5BE5EF4D6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79002" y="4947235"/>
              <a:ext cx="556922" cy="567945"/>
            </a:xfrm>
            <a:prstGeom prst="rect">
              <a:avLst/>
            </a:prstGeom>
          </p:spPr>
        </p:pic>
        <p:pic>
          <p:nvPicPr>
            <p:cNvPr id="89" name="图片 43">
              <a:extLst>
                <a:ext uri="{FF2B5EF4-FFF2-40B4-BE49-F238E27FC236}">
                  <a16:creationId xmlns:a16="http://schemas.microsoft.com/office/drawing/2014/main" id="{67B8384B-C462-1008-E37A-952EB255F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27807" y="4932415"/>
              <a:ext cx="557284" cy="568313"/>
            </a:xfrm>
            <a:prstGeom prst="rect">
              <a:avLst/>
            </a:prstGeom>
          </p:spPr>
        </p:pic>
        <p:grpSp>
          <p:nvGrpSpPr>
            <p:cNvPr id="90" name="组合 117">
              <a:extLst>
                <a:ext uri="{FF2B5EF4-FFF2-40B4-BE49-F238E27FC236}">
                  <a16:creationId xmlns:a16="http://schemas.microsoft.com/office/drawing/2014/main" id="{70177C98-4FDC-236E-E3A8-A6100E5094A1}"/>
                </a:ext>
              </a:extLst>
            </p:cNvPr>
            <p:cNvGrpSpPr/>
            <p:nvPr/>
          </p:nvGrpSpPr>
          <p:grpSpPr>
            <a:xfrm>
              <a:off x="1974611" y="4143583"/>
              <a:ext cx="1893815" cy="702614"/>
              <a:chOff x="3344180" y="2647143"/>
              <a:chExt cx="1893815" cy="702614"/>
            </a:xfrm>
          </p:grpSpPr>
          <p:pic>
            <p:nvPicPr>
              <p:cNvPr id="91" name="图片 22">
                <a:extLst>
                  <a:ext uri="{FF2B5EF4-FFF2-40B4-BE49-F238E27FC236}">
                    <a16:creationId xmlns:a16="http://schemas.microsoft.com/office/drawing/2014/main" id="{F29C3735-66F8-CB12-ED49-4AF5D8F243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44180" y="2653026"/>
                <a:ext cx="696731" cy="696731"/>
              </a:xfrm>
              <a:prstGeom prst="rect">
                <a:avLst/>
              </a:prstGeom>
            </p:spPr>
          </p:pic>
          <p:grpSp>
            <p:nvGrpSpPr>
              <p:cNvPr id="92" name="组合 25">
                <a:extLst>
                  <a:ext uri="{FF2B5EF4-FFF2-40B4-BE49-F238E27FC236}">
                    <a16:creationId xmlns:a16="http://schemas.microsoft.com/office/drawing/2014/main" id="{FA11AB97-5F9A-CBC9-E41E-61FB03C108FC}"/>
                  </a:ext>
                </a:extLst>
              </p:cNvPr>
              <p:cNvGrpSpPr/>
              <p:nvPr/>
            </p:nvGrpSpPr>
            <p:grpSpPr>
              <a:xfrm>
                <a:off x="4463676" y="2647143"/>
                <a:ext cx="774319" cy="702614"/>
                <a:chOff x="5010355" y="1222392"/>
                <a:chExt cx="1261928" cy="1261928"/>
              </a:xfrm>
            </p:grpSpPr>
            <p:pic>
              <p:nvPicPr>
                <p:cNvPr id="94" name="图片 24">
                  <a:extLst>
                    <a:ext uri="{FF2B5EF4-FFF2-40B4-BE49-F238E27FC236}">
                      <a16:creationId xmlns:a16="http://schemas.microsoft.com/office/drawing/2014/main" id="{D5FCAD8B-092A-745D-FC97-8CBE091EF2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grayscl/>
                </a:blip>
                <a:stretch>
                  <a:fillRect/>
                </a:stretch>
              </p:blipFill>
              <p:spPr>
                <a:xfrm>
                  <a:off x="5010355" y="1222392"/>
                  <a:ext cx="1261928" cy="1261928"/>
                </a:xfrm>
                <a:prstGeom prst="rect">
                  <a:avLst/>
                </a:prstGeom>
              </p:spPr>
            </p:pic>
            <p:pic>
              <p:nvPicPr>
                <p:cNvPr id="95" name="图片 23">
                  <a:extLst>
                    <a:ext uri="{FF2B5EF4-FFF2-40B4-BE49-F238E27FC236}">
                      <a16:creationId xmlns:a16="http://schemas.microsoft.com/office/drawing/2014/main" id="{B3727B08-FE47-4179-563E-133EC1AC08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91988" y="1510945"/>
                  <a:ext cx="785740" cy="257821"/>
                </a:xfrm>
                <a:prstGeom prst="rect">
                  <a:avLst/>
                </a:prstGeom>
              </p:spPr>
            </p:pic>
          </p:grpSp>
          <p:cxnSp>
            <p:nvCxnSpPr>
              <p:cNvPr id="93" name="直线箭头连接符 52">
                <a:extLst>
                  <a:ext uri="{FF2B5EF4-FFF2-40B4-BE49-F238E27FC236}">
                    <a16:creationId xmlns:a16="http://schemas.microsoft.com/office/drawing/2014/main" id="{5212FB55-D6D9-2165-2100-F3C5FB49F478}"/>
                  </a:ext>
                </a:extLst>
              </p:cNvPr>
              <p:cNvCxnSpPr>
                <a:cxnSpLocks/>
                <a:stCxn id="91" idx="3"/>
                <a:endCxn id="94" idx="1"/>
              </p:cNvCxnSpPr>
              <p:nvPr/>
            </p:nvCxnSpPr>
            <p:spPr>
              <a:xfrm flipV="1">
                <a:off x="4040911" y="2998450"/>
                <a:ext cx="422765" cy="2942"/>
              </a:xfrm>
              <a:prstGeom prst="straightConnector1">
                <a:avLst/>
              </a:prstGeom>
              <a:ln>
                <a:prstDash val="dash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96" name="图片 56">
              <a:extLst>
                <a:ext uri="{FF2B5EF4-FFF2-40B4-BE49-F238E27FC236}">
                  <a16:creationId xmlns:a16="http://schemas.microsoft.com/office/drawing/2014/main" id="{61B2052C-18B0-B96E-602A-F5121B1B1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04602" y="5781226"/>
              <a:ext cx="357554" cy="364630"/>
            </a:xfrm>
            <a:prstGeom prst="rect">
              <a:avLst/>
            </a:prstGeom>
          </p:spPr>
        </p:pic>
        <p:pic>
          <p:nvPicPr>
            <p:cNvPr id="97" name="图片 57">
              <a:extLst>
                <a:ext uri="{FF2B5EF4-FFF2-40B4-BE49-F238E27FC236}">
                  <a16:creationId xmlns:a16="http://schemas.microsoft.com/office/drawing/2014/main" id="{C7684920-745B-0960-1EC3-E2115A81C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23175" y="5781226"/>
              <a:ext cx="357554" cy="364630"/>
            </a:xfrm>
            <a:prstGeom prst="rect">
              <a:avLst/>
            </a:prstGeom>
          </p:spPr>
        </p:pic>
        <p:pic>
          <p:nvPicPr>
            <p:cNvPr id="98" name="图片 58">
              <a:extLst>
                <a:ext uri="{FF2B5EF4-FFF2-40B4-BE49-F238E27FC236}">
                  <a16:creationId xmlns:a16="http://schemas.microsoft.com/office/drawing/2014/main" id="{100A545B-2417-4F8D-DE1A-7D4313380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07733" y="5781226"/>
              <a:ext cx="357554" cy="364630"/>
            </a:xfrm>
            <a:prstGeom prst="rect">
              <a:avLst/>
            </a:prstGeom>
          </p:spPr>
        </p:pic>
        <p:sp>
          <p:nvSpPr>
            <p:cNvPr id="99" name="文本框 66">
              <a:extLst>
                <a:ext uri="{FF2B5EF4-FFF2-40B4-BE49-F238E27FC236}">
                  <a16:creationId xmlns:a16="http://schemas.microsoft.com/office/drawing/2014/main" id="{A4CE0250-C2FA-367F-2648-A5262D1F9AAB}"/>
                </a:ext>
              </a:extLst>
            </p:cNvPr>
            <p:cNvSpPr txBox="1"/>
            <p:nvPr/>
          </p:nvSpPr>
          <p:spPr>
            <a:xfrm>
              <a:off x="2203048" y="5771613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sp>
          <p:nvSpPr>
            <p:cNvPr id="100" name="文本框 69">
              <a:extLst>
                <a:ext uri="{FF2B5EF4-FFF2-40B4-BE49-F238E27FC236}">
                  <a16:creationId xmlns:a16="http://schemas.microsoft.com/office/drawing/2014/main" id="{AF0001AA-DA28-0F66-162D-8A692E1B726B}"/>
                </a:ext>
              </a:extLst>
            </p:cNvPr>
            <p:cNvSpPr txBox="1"/>
            <p:nvPr/>
          </p:nvSpPr>
          <p:spPr>
            <a:xfrm>
              <a:off x="3896176" y="4988817"/>
              <a:ext cx="9707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/>
                <a:t>…</a:t>
              </a:r>
              <a:r>
                <a:rPr kumimoji="1" lang="zh-CN" altLang="en-US" sz="1600" dirty="0"/>
                <a:t>  </a:t>
              </a:r>
            </a:p>
          </p:txBody>
        </p:sp>
        <p:grpSp>
          <p:nvGrpSpPr>
            <p:cNvPr id="101" name="组合 78">
              <a:extLst>
                <a:ext uri="{FF2B5EF4-FFF2-40B4-BE49-F238E27FC236}">
                  <a16:creationId xmlns:a16="http://schemas.microsoft.com/office/drawing/2014/main" id="{7F9EE7AF-49FE-9AA3-9C08-9C040652C06F}"/>
                </a:ext>
              </a:extLst>
            </p:cNvPr>
            <p:cNvGrpSpPr/>
            <p:nvPr/>
          </p:nvGrpSpPr>
          <p:grpSpPr>
            <a:xfrm>
              <a:off x="3036773" y="5768327"/>
              <a:ext cx="1347928" cy="374243"/>
              <a:chOff x="3468909" y="4435388"/>
              <a:chExt cx="1347928" cy="374243"/>
            </a:xfrm>
          </p:grpSpPr>
          <p:pic>
            <p:nvPicPr>
              <p:cNvPr id="102" name="图片 70">
                <a:extLst>
                  <a:ext uri="{FF2B5EF4-FFF2-40B4-BE49-F238E27FC236}">
                    <a16:creationId xmlns:a16="http://schemas.microsoft.com/office/drawing/2014/main" id="{9BB3B051-0ADF-5FFA-9896-CC3AF4F57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850336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3" name="图片 71">
                <a:extLst>
                  <a:ext uri="{FF2B5EF4-FFF2-40B4-BE49-F238E27FC236}">
                    <a16:creationId xmlns:a16="http://schemas.microsoft.com/office/drawing/2014/main" id="{86799760-2A2F-D4F7-339A-158E7E4F2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468909" y="4445001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104" name="图片 72">
                <a:extLst>
                  <a:ext uri="{FF2B5EF4-FFF2-40B4-BE49-F238E27FC236}">
                    <a16:creationId xmlns:a16="http://schemas.microsoft.com/office/drawing/2014/main" id="{739B2A31-EE1A-8428-86FD-5A326F4CF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4453467" y="4445001"/>
                <a:ext cx="357554" cy="364630"/>
              </a:xfrm>
              <a:prstGeom prst="rect">
                <a:avLst/>
              </a:prstGeom>
            </p:spPr>
          </p:pic>
          <p:sp>
            <p:nvSpPr>
              <p:cNvPr id="105" name="文本框 73">
                <a:extLst>
                  <a:ext uri="{FF2B5EF4-FFF2-40B4-BE49-F238E27FC236}">
                    <a16:creationId xmlns:a16="http://schemas.microsoft.com/office/drawing/2014/main" id="{0A6F3BF1-06FF-46B2-18C4-6F19E8C13B0D}"/>
                  </a:ext>
                </a:extLst>
              </p:cNvPr>
              <p:cNvSpPr txBox="1"/>
              <p:nvPr/>
            </p:nvSpPr>
            <p:spPr>
              <a:xfrm>
                <a:off x="4148782" y="4435388"/>
                <a:ext cx="6680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…</a:t>
                </a:r>
                <a:r>
                  <a:rPr kumimoji="1" lang="zh-CN" altLang="en-US" dirty="0"/>
                  <a:t>  </a:t>
                </a:r>
              </a:p>
            </p:txBody>
          </p:sp>
        </p:grpSp>
        <p:pic>
          <p:nvPicPr>
            <p:cNvPr id="106" name="图片 74">
              <a:extLst>
                <a:ext uri="{FF2B5EF4-FFF2-40B4-BE49-F238E27FC236}">
                  <a16:creationId xmlns:a16="http://schemas.microsoft.com/office/drawing/2014/main" id="{5188129B-907F-8644-89CA-2C4E4EADF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937433" y="5741870"/>
              <a:ext cx="357554" cy="364630"/>
            </a:xfrm>
            <a:prstGeom prst="rect">
              <a:avLst/>
            </a:prstGeom>
          </p:spPr>
        </p:pic>
        <p:pic>
          <p:nvPicPr>
            <p:cNvPr id="107" name="图片 75">
              <a:extLst>
                <a:ext uri="{FF2B5EF4-FFF2-40B4-BE49-F238E27FC236}">
                  <a16:creationId xmlns:a16="http://schemas.microsoft.com/office/drawing/2014/main" id="{60B8FA48-58D6-9688-DCBE-BA09CBDB9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556006" y="5741870"/>
              <a:ext cx="357554" cy="364630"/>
            </a:xfrm>
            <a:prstGeom prst="rect">
              <a:avLst/>
            </a:prstGeom>
          </p:spPr>
        </p:pic>
        <p:pic>
          <p:nvPicPr>
            <p:cNvPr id="108" name="图片 76">
              <a:extLst>
                <a:ext uri="{FF2B5EF4-FFF2-40B4-BE49-F238E27FC236}">
                  <a16:creationId xmlns:a16="http://schemas.microsoft.com/office/drawing/2014/main" id="{6BCDBE7D-504E-8B54-E798-FD871AB97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540564" y="5741870"/>
              <a:ext cx="357554" cy="364630"/>
            </a:xfrm>
            <a:prstGeom prst="rect">
              <a:avLst/>
            </a:prstGeom>
          </p:spPr>
        </p:pic>
        <p:sp>
          <p:nvSpPr>
            <p:cNvPr id="109" name="文本框 77">
              <a:extLst>
                <a:ext uri="{FF2B5EF4-FFF2-40B4-BE49-F238E27FC236}">
                  <a16:creationId xmlns:a16="http://schemas.microsoft.com/office/drawing/2014/main" id="{FDEB0B3B-F90B-7C24-63D3-6328AA3AC402}"/>
                </a:ext>
              </a:extLst>
            </p:cNvPr>
            <p:cNvSpPr txBox="1"/>
            <p:nvPr/>
          </p:nvSpPr>
          <p:spPr>
            <a:xfrm>
              <a:off x="5235879" y="5732257"/>
              <a:ext cx="6680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…</a:t>
              </a:r>
              <a:r>
                <a:rPr kumimoji="1" lang="zh-CN" altLang="en-US" dirty="0"/>
                <a:t>  </a:t>
              </a:r>
            </a:p>
          </p:txBody>
        </p:sp>
        <p:cxnSp>
          <p:nvCxnSpPr>
            <p:cNvPr id="111" name="直线箭头连接符 83">
              <a:extLst>
                <a:ext uri="{FF2B5EF4-FFF2-40B4-BE49-F238E27FC236}">
                  <a16:creationId xmlns:a16="http://schemas.microsoft.com/office/drawing/2014/main" id="{2C1BC316-8F8A-D0AA-22ED-EDA46BC622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0483" y="5537192"/>
              <a:ext cx="110528" cy="167955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线箭头连接符 85">
              <a:extLst>
                <a:ext uri="{FF2B5EF4-FFF2-40B4-BE49-F238E27FC236}">
                  <a16:creationId xmlns:a16="http://schemas.microsoft.com/office/drawing/2014/main" id="{8538E238-3A20-CDC5-E42B-266DC40954E3}"/>
                </a:ext>
              </a:extLst>
            </p:cNvPr>
            <p:cNvCxnSpPr>
              <a:cxnSpLocks/>
            </p:cNvCxnSpPr>
            <p:nvPr/>
          </p:nvCxnSpPr>
          <p:spPr>
            <a:xfrm>
              <a:off x="3478078" y="5487725"/>
              <a:ext cx="0" cy="227318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直线箭头连接符 88">
              <a:extLst>
                <a:ext uri="{FF2B5EF4-FFF2-40B4-BE49-F238E27FC236}">
                  <a16:creationId xmlns:a16="http://schemas.microsoft.com/office/drawing/2014/main" id="{CA5802E9-15B6-FCEC-B6F0-C437495E8CF1}"/>
                </a:ext>
              </a:extLst>
            </p:cNvPr>
            <p:cNvCxnSpPr>
              <a:cxnSpLocks/>
            </p:cNvCxnSpPr>
            <p:nvPr/>
          </p:nvCxnSpPr>
          <p:spPr>
            <a:xfrm>
              <a:off x="4639997" y="5522740"/>
              <a:ext cx="173035" cy="150736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文本框 93">
              <a:extLst>
                <a:ext uri="{FF2B5EF4-FFF2-40B4-BE49-F238E27FC236}">
                  <a16:creationId xmlns:a16="http://schemas.microsoft.com/office/drawing/2014/main" id="{E69D1F26-7E5B-7ADF-9BAE-66DF68BA6574}"/>
                </a:ext>
              </a:extLst>
            </p:cNvPr>
            <p:cNvSpPr txBox="1"/>
            <p:nvPr/>
          </p:nvSpPr>
          <p:spPr>
            <a:xfrm>
              <a:off x="521675" y="5062863"/>
              <a:ext cx="8184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文本框 94">
              <a:extLst>
                <a:ext uri="{FF2B5EF4-FFF2-40B4-BE49-F238E27FC236}">
                  <a16:creationId xmlns:a16="http://schemas.microsoft.com/office/drawing/2014/main" id="{3FD19645-C0D1-4ACB-03DD-DDA2CD2196C6}"/>
                </a:ext>
              </a:extLst>
            </p:cNvPr>
            <p:cNvSpPr txBox="1"/>
            <p:nvPr/>
          </p:nvSpPr>
          <p:spPr>
            <a:xfrm>
              <a:off x="487967" y="5715043"/>
              <a:ext cx="1035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Packets</a:t>
              </a:r>
              <a:r>
                <a:rPr kumimoji="1"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6" name="文本框 95">
              <a:extLst>
                <a:ext uri="{FF2B5EF4-FFF2-40B4-BE49-F238E27FC236}">
                  <a16:creationId xmlns:a16="http://schemas.microsoft.com/office/drawing/2014/main" id="{5F068BDA-2F99-1F91-059C-B7A32019C44D}"/>
                </a:ext>
              </a:extLst>
            </p:cNvPr>
            <p:cNvSpPr txBox="1"/>
            <p:nvPr/>
          </p:nvSpPr>
          <p:spPr>
            <a:xfrm>
              <a:off x="487967" y="4356017"/>
              <a:ext cx="10662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Sessions</a:t>
              </a:r>
              <a:endPara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FD129DD7-18CD-DB2B-ADF6-F754F4E734F2}"/>
                </a:ext>
              </a:extLst>
            </p:cNvPr>
            <p:cNvSpPr/>
            <p:nvPr/>
          </p:nvSpPr>
          <p:spPr>
            <a:xfrm>
              <a:off x="291462" y="4011634"/>
              <a:ext cx="5700476" cy="2438287"/>
            </a:xfrm>
            <a:prstGeom prst="roundRect">
              <a:avLst/>
            </a:prstGeom>
            <a:noFill/>
            <a:ln w="349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6" name="Elbow Connector 65">
            <a:extLst>
              <a:ext uri="{FF2B5EF4-FFF2-40B4-BE49-F238E27FC236}">
                <a16:creationId xmlns:a16="http://schemas.microsoft.com/office/drawing/2014/main" id="{EADE20F8-601A-D002-31AD-E875CB849014}"/>
              </a:ext>
            </a:extLst>
          </p:cNvPr>
          <p:cNvCxnSpPr>
            <a:cxnSpLocks/>
            <a:endCxn id="47" idx="1"/>
          </p:cNvCxnSpPr>
          <p:nvPr/>
        </p:nvCxnSpPr>
        <p:spPr>
          <a:xfrm rot="5400000" flipH="1" flipV="1">
            <a:off x="1537459" y="2941722"/>
            <a:ext cx="1853122" cy="46877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A056F7C-166B-072C-4D12-69272DF2C301}"/>
              </a:ext>
            </a:extLst>
          </p:cNvPr>
          <p:cNvGrpSpPr/>
          <p:nvPr/>
        </p:nvGrpSpPr>
        <p:grpSpPr>
          <a:xfrm>
            <a:off x="2647024" y="1222582"/>
            <a:ext cx="2491039" cy="2240616"/>
            <a:chOff x="2647024" y="1222582"/>
            <a:chExt cx="2491039" cy="224061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64349EC-8909-3804-AAB4-4BE71E9397E7}"/>
                </a:ext>
              </a:extLst>
            </p:cNvPr>
            <p:cNvGrpSpPr/>
            <p:nvPr/>
          </p:nvGrpSpPr>
          <p:grpSpPr>
            <a:xfrm>
              <a:off x="2647024" y="1222582"/>
              <a:ext cx="2491039" cy="2240616"/>
              <a:chOff x="3807974" y="3457193"/>
              <a:chExt cx="2191068" cy="1246256"/>
            </a:xfrm>
          </p:grpSpPr>
          <p:pic>
            <p:nvPicPr>
              <p:cNvPr id="12" name="Google Shape;120;g2e66d0623ea_0_7">
                <a:extLst>
                  <a:ext uri="{FF2B5EF4-FFF2-40B4-BE49-F238E27FC236}">
                    <a16:creationId xmlns:a16="http://schemas.microsoft.com/office/drawing/2014/main" id="{18E36372-9C40-DD58-7B7C-268B066F3121}"/>
                  </a:ext>
                </a:extLst>
              </p:cNvPr>
              <p:cNvPicPr preferRelativeResize="0"/>
              <p:nvPr/>
            </p:nvPicPr>
            <p:blipFill rotWithShape="1">
              <a:blip r:embed="rId18"/>
              <a:srcRect/>
              <a:stretch/>
            </p:blipFill>
            <p:spPr>
              <a:xfrm>
                <a:off x="4798319" y="3604204"/>
                <a:ext cx="1141965" cy="74856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Google Shape;129;g2e66d0623ea_0_7">
                <a:extLst>
                  <a:ext uri="{FF2B5EF4-FFF2-40B4-BE49-F238E27FC236}">
                    <a16:creationId xmlns:a16="http://schemas.microsoft.com/office/drawing/2014/main" id="{BDEA2E2E-5A43-D23D-FBC7-CE7B771F3186}"/>
                  </a:ext>
                </a:extLst>
              </p:cNvPr>
              <p:cNvSpPr txBox="1"/>
              <p:nvPr/>
            </p:nvSpPr>
            <p:spPr>
              <a:xfrm>
                <a:off x="3807974" y="4381504"/>
                <a:ext cx="1155506" cy="2054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T-Matrix</a:t>
                </a:r>
                <a:endParaRPr dirty="0">
                  <a:solidFill>
                    <a:srgbClr val="0070C0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</p:txBody>
          </p:sp>
          <p:sp>
            <p:nvSpPr>
              <p:cNvPr id="44" name="圆角矩形 80">
                <a:extLst>
                  <a:ext uri="{FF2B5EF4-FFF2-40B4-BE49-F238E27FC236}">
                    <a16:creationId xmlns:a16="http://schemas.microsoft.com/office/drawing/2014/main" id="{61C1C5AF-9790-C7DF-9384-FEAC4880D9F7}"/>
                  </a:ext>
                </a:extLst>
              </p:cNvPr>
              <p:cNvSpPr/>
              <p:nvPr/>
            </p:nvSpPr>
            <p:spPr>
              <a:xfrm>
                <a:off x="3846591" y="3457193"/>
                <a:ext cx="2152451" cy="1246256"/>
              </a:xfrm>
              <a:prstGeom prst="roundRect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Google Shape;128;g2e66d0623ea_0_7">
                <a:extLst>
                  <a:ext uri="{FF2B5EF4-FFF2-40B4-BE49-F238E27FC236}">
                    <a16:creationId xmlns:a16="http://schemas.microsoft.com/office/drawing/2014/main" id="{9EDDC1B3-26FE-EE68-3341-3F3539313093}"/>
                  </a:ext>
                </a:extLst>
              </p:cNvPr>
              <p:cNvSpPr txBox="1"/>
              <p:nvPr/>
            </p:nvSpPr>
            <p:spPr>
              <a:xfrm>
                <a:off x="3853170" y="3763051"/>
                <a:ext cx="1245904" cy="5307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Tokenization</a:t>
                </a:r>
                <a:r>
                  <a:rPr lang="zh-CN" altLang="en-US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 </a:t>
                </a:r>
                <a:endPara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altLang="zh-CN" sz="14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400" dirty="0">
                    <a:solidFill>
                      <a:schemeClr val="dk1"/>
                    </a:solidFill>
                    <a:latin typeface="Times New Roman" panose="02020603050405020304" pitchFamily="18" charset="0"/>
                    <a:ea typeface="Times New Roman"/>
                    <a:cs typeface="Times New Roman" panose="02020603050405020304" pitchFamily="18" charset="0"/>
                    <a:sym typeface="Times New Roman"/>
                  </a:rPr>
                  <a:t>Segmentation </a:t>
                </a:r>
              </a:p>
            </p:txBody>
          </p:sp>
        </p:grp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BCD8DA38-5FB7-94B1-4C91-C1E11E4CB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87913" y="2869986"/>
              <a:ext cx="1215128" cy="454096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06F0878-41EB-F280-BBEE-6DAF9E7DB08E}"/>
              </a:ext>
            </a:extLst>
          </p:cNvPr>
          <p:cNvGrpSpPr/>
          <p:nvPr/>
        </p:nvGrpSpPr>
        <p:grpSpPr>
          <a:xfrm>
            <a:off x="4987414" y="3291732"/>
            <a:ext cx="6829482" cy="2746771"/>
            <a:chOff x="4987414" y="3291732"/>
            <a:chExt cx="6829482" cy="2746771"/>
          </a:xfrm>
        </p:grpSpPr>
        <p:cxnSp>
          <p:nvCxnSpPr>
            <p:cNvPr id="56" name="直线箭头连接符 99">
              <a:extLst>
                <a:ext uri="{FF2B5EF4-FFF2-40B4-BE49-F238E27FC236}">
                  <a16:creationId xmlns:a16="http://schemas.microsoft.com/office/drawing/2014/main" id="{B20060D5-01DA-5AA1-DC66-972E8BC5C513}"/>
                </a:ext>
              </a:extLst>
            </p:cNvPr>
            <p:cNvCxnSpPr>
              <a:cxnSpLocks/>
            </p:cNvCxnSpPr>
            <p:nvPr/>
          </p:nvCxnSpPr>
          <p:spPr>
            <a:xfrm>
              <a:off x="4987414" y="3291732"/>
              <a:ext cx="2017552" cy="764594"/>
            </a:xfrm>
            <a:prstGeom prst="straightConnector1">
              <a:avLst/>
            </a:prstGeom>
            <a:ln w="22225">
              <a:solidFill>
                <a:schemeClr val="accent1">
                  <a:lumMod val="40000"/>
                  <a:lumOff val="60000"/>
                </a:schemeClr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9C55EC01-EC55-13E4-E107-13CC50983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601925" y="4089657"/>
              <a:ext cx="5214971" cy="1948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4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5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245FC-E6A2-4797-0139-F1F495D293E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T-Matrix</a:t>
            </a:r>
            <a:r>
              <a:rPr lang="en-US" dirty="0"/>
              <a:t> multi-granular traffic representation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0316D-0C37-AAF6-D73A-E33CCBC9621F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BB8AF-8240-F612-37E6-4D2E66268605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993AC0F4-DF37-796D-8A08-D9C12B276B6E}"/>
              </a:ext>
            </a:extLst>
          </p:cNvPr>
          <p:cNvGrpSpPr/>
          <p:nvPr/>
        </p:nvGrpSpPr>
        <p:grpSpPr>
          <a:xfrm>
            <a:off x="1207652" y="1775897"/>
            <a:ext cx="4758780" cy="1510104"/>
            <a:chOff x="1207652" y="1775897"/>
            <a:chExt cx="4758780" cy="1510104"/>
          </a:xfrm>
        </p:grpSpPr>
        <p:sp>
          <p:nvSpPr>
            <p:cNvPr id="6" name="Shape 0">
              <a:extLst>
                <a:ext uri="{FF2B5EF4-FFF2-40B4-BE49-F238E27FC236}">
                  <a16:creationId xmlns:a16="http://schemas.microsoft.com/office/drawing/2014/main" id="{24D4AA1A-32B6-78D5-2678-3E692A341B27}"/>
                </a:ext>
              </a:extLst>
            </p:cNvPr>
            <p:cNvSpPr/>
            <p:nvPr/>
          </p:nvSpPr>
          <p:spPr>
            <a:xfrm>
              <a:off x="1207652" y="2791103"/>
              <a:ext cx="2518981" cy="475878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" name="Shape 1">
              <a:extLst>
                <a:ext uri="{FF2B5EF4-FFF2-40B4-BE49-F238E27FC236}">
                  <a16:creationId xmlns:a16="http://schemas.microsoft.com/office/drawing/2014/main" id="{23678572-7402-0FA5-5BC1-2B48453EF02A}"/>
                </a:ext>
              </a:extLst>
            </p:cNvPr>
            <p:cNvSpPr/>
            <p:nvPr/>
          </p:nvSpPr>
          <p:spPr>
            <a:xfrm flipH="1">
              <a:off x="4742383" y="2791102"/>
              <a:ext cx="1224048" cy="494899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9DA1449B-B5C1-97F7-7720-D6812170F4B6}"/>
                </a:ext>
              </a:extLst>
            </p:cNvPr>
            <p:cNvSpPr/>
            <p:nvPr/>
          </p:nvSpPr>
          <p:spPr>
            <a:xfrm>
              <a:off x="3041368" y="1775897"/>
              <a:ext cx="1332458" cy="22842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fontScale="92500" lnSpcReduction="10000"/>
            </a:bodyPr>
            <a:lstStyle/>
            <a:p>
              <a:pPr algn="ctr"/>
              <a:r>
                <a:rPr lang="en-US" sz="1665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Flow-level</a:t>
              </a:r>
              <a:endParaRPr lang="en-US" sz="1665" dirty="0"/>
            </a:p>
          </p:txBody>
        </p:sp>
        <p:sp>
          <p:nvSpPr>
            <p:cNvPr id="16" name="Shape 10">
              <a:extLst>
                <a:ext uri="{FF2B5EF4-FFF2-40B4-BE49-F238E27FC236}">
                  <a16:creationId xmlns:a16="http://schemas.microsoft.com/office/drawing/2014/main" id="{CADDA1D7-4497-6637-E1E6-2C9526CBCE5C}"/>
                </a:ext>
              </a:extLst>
            </p:cNvPr>
            <p:cNvSpPr/>
            <p:nvPr/>
          </p:nvSpPr>
          <p:spPr>
            <a:xfrm>
              <a:off x="120765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" name="Shape 11">
              <a:extLst>
                <a:ext uri="{FF2B5EF4-FFF2-40B4-BE49-F238E27FC236}">
                  <a16:creationId xmlns:a16="http://schemas.microsoft.com/office/drawing/2014/main" id="{175D18C8-26AE-8EC9-6D10-832FC5FDB03D}"/>
                </a:ext>
              </a:extLst>
            </p:cNvPr>
            <p:cNvSpPr/>
            <p:nvPr/>
          </p:nvSpPr>
          <p:spPr>
            <a:xfrm>
              <a:off x="120765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" name="Shape 12">
              <a:extLst>
                <a:ext uri="{FF2B5EF4-FFF2-40B4-BE49-F238E27FC236}">
                  <a16:creationId xmlns:a16="http://schemas.microsoft.com/office/drawing/2014/main" id="{3A3E200A-DBE4-643B-39C1-F641101D15A6}"/>
                </a:ext>
              </a:extLst>
            </p:cNvPr>
            <p:cNvSpPr/>
            <p:nvPr/>
          </p:nvSpPr>
          <p:spPr>
            <a:xfrm>
              <a:off x="135358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" name="Shape 13">
              <a:extLst>
                <a:ext uri="{FF2B5EF4-FFF2-40B4-BE49-F238E27FC236}">
                  <a16:creationId xmlns:a16="http://schemas.microsoft.com/office/drawing/2014/main" id="{62BD5A1C-2E4A-AA60-88E1-5A75C224F586}"/>
                </a:ext>
              </a:extLst>
            </p:cNvPr>
            <p:cNvSpPr/>
            <p:nvPr/>
          </p:nvSpPr>
          <p:spPr>
            <a:xfrm>
              <a:off x="135358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" name="Shape 14">
              <a:extLst>
                <a:ext uri="{FF2B5EF4-FFF2-40B4-BE49-F238E27FC236}">
                  <a16:creationId xmlns:a16="http://schemas.microsoft.com/office/drawing/2014/main" id="{234999F8-707D-FFE0-B5C3-4CACAFE1E1F5}"/>
                </a:ext>
              </a:extLst>
            </p:cNvPr>
            <p:cNvSpPr/>
            <p:nvPr/>
          </p:nvSpPr>
          <p:spPr>
            <a:xfrm>
              <a:off x="149952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" name="Shape 15">
              <a:extLst>
                <a:ext uri="{FF2B5EF4-FFF2-40B4-BE49-F238E27FC236}">
                  <a16:creationId xmlns:a16="http://schemas.microsoft.com/office/drawing/2014/main" id="{C7B08474-8B2A-3517-A364-6BE291A892FF}"/>
                </a:ext>
              </a:extLst>
            </p:cNvPr>
            <p:cNvSpPr/>
            <p:nvPr/>
          </p:nvSpPr>
          <p:spPr>
            <a:xfrm>
              <a:off x="149952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" name="Shape 16">
              <a:extLst>
                <a:ext uri="{FF2B5EF4-FFF2-40B4-BE49-F238E27FC236}">
                  <a16:creationId xmlns:a16="http://schemas.microsoft.com/office/drawing/2014/main" id="{22A55B93-3D0C-C676-F8F3-163FE01178CE}"/>
                </a:ext>
              </a:extLst>
            </p:cNvPr>
            <p:cNvSpPr/>
            <p:nvPr/>
          </p:nvSpPr>
          <p:spPr>
            <a:xfrm>
              <a:off x="164545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" name="Shape 17">
              <a:extLst>
                <a:ext uri="{FF2B5EF4-FFF2-40B4-BE49-F238E27FC236}">
                  <a16:creationId xmlns:a16="http://schemas.microsoft.com/office/drawing/2014/main" id="{8A57D4E2-E95A-C02B-E611-D80BF8968E53}"/>
                </a:ext>
              </a:extLst>
            </p:cNvPr>
            <p:cNvSpPr/>
            <p:nvPr/>
          </p:nvSpPr>
          <p:spPr>
            <a:xfrm>
              <a:off x="164545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" name="Shape 18">
              <a:extLst>
                <a:ext uri="{FF2B5EF4-FFF2-40B4-BE49-F238E27FC236}">
                  <a16:creationId xmlns:a16="http://schemas.microsoft.com/office/drawing/2014/main" id="{95CC1E9B-B89F-8AF6-756B-CE6DCE7D7490}"/>
                </a:ext>
              </a:extLst>
            </p:cNvPr>
            <p:cNvSpPr/>
            <p:nvPr/>
          </p:nvSpPr>
          <p:spPr>
            <a:xfrm>
              <a:off x="179139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" name="Shape 19">
              <a:extLst>
                <a:ext uri="{FF2B5EF4-FFF2-40B4-BE49-F238E27FC236}">
                  <a16:creationId xmlns:a16="http://schemas.microsoft.com/office/drawing/2014/main" id="{FAB7731A-B7B2-1C23-2F20-24E3EBE5B0A1}"/>
                </a:ext>
              </a:extLst>
            </p:cNvPr>
            <p:cNvSpPr/>
            <p:nvPr/>
          </p:nvSpPr>
          <p:spPr>
            <a:xfrm>
              <a:off x="179139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6" name="Shape 20">
              <a:extLst>
                <a:ext uri="{FF2B5EF4-FFF2-40B4-BE49-F238E27FC236}">
                  <a16:creationId xmlns:a16="http://schemas.microsoft.com/office/drawing/2014/main" id="{C47DF274-B93B-C43D-20D2-DB2011B397F3}"/>
                </a:ext>
              </a:extLst>
            </p:cNvPr>
            <p:cNvSpPr/>
            <p:nvPr/>
          </p:nvSpPr>
          <p:spPr>
            <a:xfrm>
              <a:off x="193733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7" name="Shape 21">
              <a:extLst>
                <a:ext uri="{FF2B5EF4-FFF2-40B4-BE49-F238E27FC236}">
                  <a16:creationId xmlns:a16="http://schemas.microsoft.com/office/drawing/2014/main" id="{84909ECF-038B-6584-3848-1E759A4EB2B7}"/>
                </a:ext>
              </a:extLst>
            </p:cNvPr>
            <p:cNvSpPr/>
            <p:nvPr/>
          </p:nvSpPr>
          <p:spPr>
            <a:xfrm>
              <a:off x="193733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" name="Shape 22">
              <a:extLst>
                <a:ext uri="{FF2B5EF4-FFF2-40B4-BE49-F238E27FC236}">
                  <a16:creationId xmlns:a16="http://schemas.microsoft.com/office/drawing/2014/main" id="{9029B0B7-1646-38A3-87B6-9818C7BFF03E}"/>
                </a:ext>
              </a:extLst>
            </p:cNvPr>
            <p:cNvSpPr/>
            <p:nvPr/>
          </p:nvSpPr>
          <p:spPr>
            <a:xfrm>
              <a:off x="208326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9" name="Shape 23">
              <a:extLst>
                <a:ext uri="{FF2B5EF4-FFF2-40B4-BE49-F238E27FC236}">
                  <a16:creationId xmlns:a16="http://schemas.microsoft.com/office/drawing/2014/main" id="{72C825AF-F208-5E40-0CBD-780CC031FEE5}"/>
                </a:ext>
              </a:extLst>
            </p:cNvPr>
            <p:cNvSpPr/>
            <p:nvPr/>
          </p:nvSpPr>
          <p:spPr>
            <a:xfrm>
              <a:off x="208326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0" name="Shape 24">
              <a:extLst>
                <a:ext uri="{FF2B5EF4-FFF2-40B4-BE49-F238E27FC236}">
                  <a16:creationId xmlns:a16="http://schemas.microsoft.com/office/drawing/2014/main" id="{329DD097-9B5A-BD90-B63D-2A791740C3EE}"/>
                </a:ext>
              </a:extLst>
            </p:cNvPr>
            <p:cNvSpPr/>
            <p:nvPr/>
          </p:nvSpPr>
          <p:spPr>
            <a:xfrm>
              <a:off x="222920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1" name="Shape 25">
              <a:extLst>
                <a:ext uri="{FF2B5EF4-FFF2-40B4-BE49-F238E27FC236}">
                  <a16:creationId xmlns:a16="http://schemas.microsoft.com/office/drawing/2014/main" id="{8E03D316-BF8D-4628-0178-9FB819CF91D2}"/>
                </a:ext>
              </a:extLst>
            </p:cNvPr>
            <p:cNvSpPr/>
            <p:nvPr/>
          </p:nvSpPr>
          <p:spPr>
            <a:xfrm>
              <a:off x="222920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2" name="Shape 26">
              <a:extLst>
                <a:ext uri="{FF2B5EF4-FFF2-40B4-BE49-F238E27FC236}">
                  <a16:creationId xmlns:a16="http://schemas.microsoft.com/office/drawing/2014/main" id="{A103F57C-9F15-8A53-86D6-0B15DD324F99}"/>
                </a:ext>
              </a:extLst>
            </p:cNvPr>
            <p:cNvSpPr/>
            <p:nvPr/>
          </p:nvSpPr>
          <p:spPr>
            <a:xfrm>
              <a:off x="237513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3" name="Shape 27">
              <a:extLst>
                <a:ext uri="{FF2B5EF4-FFF2-40B4-BE49-F238E27FC236}">
                  <a16:creationId xmlns:a16="http://schemas.microsoft.com/office/drawing/2014/main" id="{DB458FB8-49E4-246B-B922-4ABB3E03A2CF}"/>
                </a:ext>
              </a:extLst>
            </p:cNvPr>
            <p:cNvSpPr/>
            <p:nvPr/>
          </p:nvSpPr>
          <p:spPr>
            <a:xfrm>
              <a:off x="237513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4" name="Shape 28">
              <a:extLst>
                <a:ext uri="{FF2B5EF4-FFF2-40B4-BE49-F238E27FC236}">
                  <a16:creationId xmlns:a16="http://schemas.microsoft.com/office/drawing/2014/main" id="{0D098285-7FA3-A96F-2F58-C11B8E5F5F19}"/>
                </a:ext>
              </a:extLst>
            </p:cNvPr>
            <p:cNvSpPr/>
            <p:nvPr/>
          </p:nvSpPr>
          <p:spPr>
            <a:xfrm>
              <a:off x="252107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5" name="Shape 29">
              <a:extLst>
                <a:ext uri="{FF2B5EF4-FFF2-40B4-BE49-F238E27FC236}">
                  <a16:creationId xmlns:a16="http://schemas.microsoft.com/office/drawing/2014/main" id="{40C3F3D8-41DE-5A3E-36C3-B0832D7823E3}"/>
                </a:ext>
              </a:extLst>
            </p:cNvPr>
            <p:cNvSpPr/>
            <p:nvPr/>
          </p:nvSpPr>
          <p:spPr>
            <a:xfrm>
              <a:off x="252107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6" name="Shape 30">
              <a:extLst>
                <a:ext uri="{FF2B5EF4-FFF2-40B4-BE49-F238E27FC236}">
                  <a16:creationId xmlns:a16="http://schemas.microsoft.com/office/drawing/2014/main" id="{2EC4521B-7FA5-04FF-01CE-90CBCE73FC8F}"/>
                </a:ext>
              </a:extLst>
            </p:cNvPr>
            <p:cNvSpPr/>
            <p:nvPr/>
          </p:nvSpPr>
          <p:spPr>
            <a:xfrm>
              <a:off x="266701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7" name="Shape 31">
              <a:extLst>
                <a:ext uri="{FF2B5EF4-FFF2-40B4-BE49-F238E27FC236}">
                  <a16:creationId xmlns:a16="http://schemas.microsoft.com/office/drawing/2014/main" id="{91FAE2D3-1C43-B248-6955-E7E4681E9734}"/>
                </a:ext>
              </a:extLst>
            </p:cNvPr>
            <p:cNvSpPr/>
            <p:nvPr/>
          </p:nvSpPr>
          <p:spPr>
            <a:xfrm>
              <a:off x="266701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8" name="Shape 32">
              <a:extLst>
                <a:ext uri="{FF2B5EF4-FFF2-40B4-BE49-F238E27FC236}">
                  <a16:creationId xmlns:a16="http://schemas.microsoft.com/office/drawing/2014/main" id="{F9EEC779-E725-2935-98F1-7F7BA86E22D2}"/>
                </a:ext>
              </a:extLst>
            </p:cNvPr>
            <p:cNvSpPr/>
            <p:nvPr/>
          </p:nvSpPr>
          <p:spPr>
            <a:xfrm>
              <a:off x="281294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9" name="Shape 33">
              <a:extLst>
                <a:ext uri="{FF2B5EF4-FFF2-40B4-BE49-F238E27FC236}">
                  <a16:creationId xmlns:a16="http://schemas.microsoft.com/office/drawing/2014/main" id="{711E6C02-156B-9D2C-8FF2-CDA94A3D46B2}"/>
                </a:ext>
              </a:extLst>
            </p:cNvPr>
            <p:cNvSpPr/>
            <p:nvPr/>
          </p:nvSpPr>
          <p:spPr>
            <a:xfrm>
              <a:off x="281294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0" name="Shape 34">
              <a:extLst>
                <a:ext uri="{FF2B5EF4-FFF2-40B4-BE49-F238E27FC236}">
                  <a16:creationId xmlns:a16="http://schemas.microsoft.com/office/drawing/2014/main" id="{EBB74369-1D5F-63F1-5F17-5353B46836E5}"/>
                </a:ext>
              </a:extLst>
            </p:cNvPr>
            <p:cNvSpPr/>
            <p:nvPr/>
          </p:nvSpPr>
          <p:spPr>
            <a:xfrm>
              <a:off x="295888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1" name="Shape 35">
              <a:extLst>
                <a:ext uri="{FF2B5EF4-FFF2-40B4-BE49-F238E27FC236}">
                  <a16:creationId xmlns:a16="http://schemas.microsoft.com/office/drawing/2014/main" id="{B1B6DC8B-203C-71E7-9FAD-AB24B63F8465}"/>
                </a:ext>
              </a:extLst>
            </p:cNvPr>
            <p:cNvSpPr/>
            <p:nvPr/>
          </p:nvSpPr>
          <p:spPr>
            <a:xfrm>
              <a:off x="295888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2" name="Shape 36">
              <a:extLst>
                <a:ext uri="{FF2B5EF4-FFF2-40B4-BE49-F238E27FC236}">
                  <a16:creationId xmlns:a16="http://schemas.microsoft.com/office/drawing/2014/main" id="{CAC3F071-D6FF-828C-3B9A-DA39457FCCA6}"/>
                </a:ext>
              </a:extLst>
            </p:cNvPr>
            <p:cNvSpPr/>
            <p:nvPr/>
          </p:nvSpPr>
          <p:spPr>
            <a:xfrm>
              <a:off x="310481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3" name="Shape 37">
              <a:extLst>
                <a:ext uri="{FF2B5EF4-FFF2-40B4-BE49-F238E27FC236}">
                  <a16:creationId xmlns:a16="http://schemas.microsoft.com/office/drawing/2014/main" id="{CA799F49-883A-6991-F9E9-54135005EEDB}"/>
                </a:ext>
              </a:extLst>
            </p:cNvPr>
            <p:cNvSpPr/>
            <p:nvPr/>
          </p:nvSpPr>
          <p:spPr>
            <a:xfrm>
              <a:off x="310481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4" name="Shape 38">
              <a:extLst>
                <a:ext uri="{FF2B5EF4-FFF2-40B4-BE49-F238E27FC236}">
                  <a16:creationId xmlns:a16="http://schemas.microsoft.com/office/drawing/2014/main" id="{7D57E9D3-E200-9439-6E30-FC847FE2FB2B}"/>
                </a:ext>
              </a:extLst>
            </p:cNvPr>
            <p:cNvSpPr/>
            <p:nvPr/>
          </p:nvSpPr>
          <p:spPr>
            <a:xfrm>
              <a:off x="325075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5" name="Shape 39">
              <a:extLst>
                <a:ext uri="{FF2B5EF4-FFF2-40B4-BE49-F238E27FC236}">
                  <a16:creationId xmlns:a16="http://schemas.microsoft.com/office/drawing/2014/main" id="{38B6A6C5-0C7D-E0D4-9A90-2032E100C442}"/>
                </a:ext>
              </a:extLst>
            </p:cNvPr>
            <p:cNvSpPr/>
            <p:nvPr/>
          </p:nvSpPr>
          <p:spPr>
            <a:xfrm>
              <a:off x="325075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6" name="Shape 40">
              <a:extLst>
                <a:ext uri="{FF2B5EF4-FFF2-40B4-BE49-F238E27FC236}">
                  <a16:creationId xmlns:a16="http://schemas.microsoft.com/office/drawing/2014/main" id="{E6CDE243-3854-25A5-F049-2B16432C0546}"/>
                </a:ext>
              </a:extLst>
            </p:cNvPr>
            <p:cNvSpPr/>
            <p:nvPr/>
          </p:nvSpPr>
          <p:spPr>
            <a:xfrm>
              <a:off x="339669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7" name="Shape 41">
              <a:extLst>
                <a:ext uri="{FF2B5EF4-FFF2-40B4-BE49-F238E27FC236}">
                  <a16:creationId xmlns:a16="http://schemas.microsoft.com/office/drawing/2014/main" id="{9D3740C6-9C35-25E2-E5C5-407297E08BF8}"/>
                </a:ext>
              </a:extLst>
            </p:cNvPr>
            <p:cNvSpPr/>
            <p:nvPr/>
          </p:nvSpPr>
          <p:spPr>
            <a:xfrm>
              <a:off x="339669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8" name="Shape 42">
              <a:extLst>
                <a:ext uri="{FF2B5EF4-FFF2-40B4-BE49-F238E27FC236}">
                  <a16:creationId xmlns:a16="http://schemas.microsoft.com/office/drawing/2014/main" id="{B4CBE229-4771-4CD5-5F7E-12ACC757B3BE}"/>
                </a:ext>
              </a:extLst>
            </p:cNvPr>
            <p:cNvSpPr/>
            <p:nvPr/>
          </p:nvSpPr>
          <p:spPr>
            <a:xfrm>
              <a:off x="354262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49" name="Shape 43">
              <a:extLst>
                <a:ext uri="{FF2B5EF4-FFF2-40B4-BE49-F238E27FC236}">
                  <a16:creationId xmlns:a16="http://schemas.microsoft.com/office/drawing/2014/main" id="{E4840CCF-053E-799D-43BF-92431A9E5FB3}"/>
                </a:ext>
              </a:extLst>
            </p:cNvPr>
            <p:cNvSpPr/>
            <p:nvPr/>
          </p:nvSpPr>
          <p:spPr>
            <a:xfrm>
              <a:off x="354262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0" name="Shape 44">
              <a:extLst>
                <a:ext uri="{FF2B5EF4-FFF2-40B4-BE49-F238E27FC236}">
                  <a16:creationId xmlns:a16="http://schemas.microsoft.com/office/drawing/2014/main" id="{0E9EFFC6-FE26-0173-B7C8-9911C320339D}"/>
                </a:ext>
              </a:extLst>
            </p:cNvPr>
            <p:cNvSpPr/>
            <p:nvPr/>
          </p:nvSpPr>
          <p:spPr>
            <a:xfrm>
              <a:off x="368856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1" name="Shape 45">
              <a:extLst>
                <a:ext uri="{FF2B5EF4-FFF2-40B4-BE49-F238E27FC236}">
                  <a16:creationId xmlns:a16="http://schemas.microsoft.com/office/drawing/2014/main" id="{643BD96D-1F95-BE1E-3323-C3E117191A9A}"/>
                </a:ext>
              </a:extLst>
            </p:cNvPr>
            <p:cNvSpPr/>
            <p:nvPr/>
          </p:nvSpPr>
          <p:spPr>
            <a:xfrm>
              <a:off x="368856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2" name="Shape 46">
              <a:extLst>
                <a:ext uri="{FF2B5EF4-FFF2-40B4-BE49-F238E27FC236}">
                  <a16:creationId xmlns:a16="http://schemas.microsoft.com/office/drawing/2014/main" id="{FD8FEFD2-FF67-E36C-9DCE-99E68262401E}"/>
                </a:ext>
              </a:extLst>
            </p:cNvPr>
            <p:cNvSpPr/>
            <p:nvPr/>
          </p:nvSpPr>
          <p:spPr>
            <a:xfrm>
              <a:off x="383449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3" name="Shape 47">
              <a:extLst>
                <a:ext uri="{FF2B5EF4-FFF2-40B4-BE49-F238E27FC236}">
                  <a16:creationId xmlns:a16="http://schemas.microsoft.com/office/drawing/2014/main" id="{F800E690-1B48-CC5F-919A-5922767BB4A8}"/>
                </a:ext>
              </a:extLst>
            </p:cNvPr>
            <p:cNvSpPr/>
            <p:nvPr/>
          </p:nvSpPr>
          <p:spPr>
            <a:xfrm>
              <a:off x="383449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4" name="Shape 48">
              <a:extLst>
                <a:ext uri="{FF2B5EF4-FFF2-40B4-BE49-F238E27FC236}">
                  <a16:creationId xmlns:a16="http://schemas.microsoft.com/office/drawing/2014/main" id="{B0F4F5D5-F072-15CB-291A-5B3C74D14EF9}"/>
                </a:ext>
              </a:extLst>
            </p:cNvPr>
            <p:cNvSpPr/>
            <p:nvPr/>
          </p:nvSpPr>
          <p:spPr>
            <a:xfrm>
              <a:off x="398043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5" name="Shape 49">
              <a:extLst>
                <a:ext uri="{FF2B5EF4-FFF2-40B4-BE49-F238E27FC236}">
                  <a16:creationId xmlns:a16="http://schemas.microsoft.com/office/drawing/2014/main" id="{910DD27E-347E-D0D5-5103-38D0CC68C71F}"/>
                </a:ext>
              </a:extLst>
            </p:cNvPr>
            <p:cNvSpPr/>
            <p:nvPr/>
          </p:nvSpPr>
          <p:spPr>
            <a:xfrm>
              <a:off x="398043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6" name="Shape 50">
              <a:extLst>
                <a:ext uri="{FF2B5EF4-FFF2-40B4-BE49-F238E27FC236}">
                  <a16:creationId xmlns:a16="http://schemas.microsoft.com/office/drawing/2014/main" id="{FE5C2808-9612-CE43-73F5-92BA30B23F74}"/>
                </a:ext>
              </a:extLst>
            </p:cNvPr>
            <p:cNvSpPr/>
            <p:nvPr/>
          </p:nvSpPr>
          <p:spPr>
            <a:xfrm>
              <a:off x="412637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7" name="Shape 51">
              <a:extLst>
                <a:ext uri="{FF2B5EF4-FFF2-40B4-BE49-F238E27FC236}">
                  <a16:creationId xmlns:a16="http://schemas.microsoft.com/office/drawing/2014/main" id="{8FFD9691-4E5B-BA6B-0572-9C802DB1BABA}"/>
                </a:ext>
              </a:extLst>
            </p:cNvPr>
            <p:cNvSpPr/>
            <p:nvPr/>
          </p:nvSpPr>
          <p:spPr>
            <a:xfrm>
              <a:off x="412637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8" name="Shape 52">
              <a:extLst>
                <a:ext uri="{FF2B5EF4-FFF2-40B4-BE49-F238E27FC236}">
                  <a16:creationId xmlns:a16="http://schemas.microsoft.com/office/drawing/2014/main" id="{0CF25022-E271-3593-5884-6B0DD27AC31C}"/>
                </a:ext>
              </a:extLst>
            </p:cNvPr>
            <p:cNvSpPr/>
            <p:nvPr/>
          </p:nvSpPr>
          <p:spPr>
            <a:xfrm>
              <a:off x="427230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59" name="Shape 53">
              <a:extLst>
                <a:ext uri="{FF2B5EF4-FFF2-40B4-BE49-F238E27FC236}">
                  <a16:creationId xmlns:a16="http://schemas.microsoft.com/office/drawing/2014/main" id="{704A1CD5-DC50-35CD-C03C-739A19E37CB5}"/>
                </a:ext>
              </a:extLst>
            </p:cNvPr>
            <p:cNvSpPr/>
            <p:nvPr/>
          </p:nvSpPr>
          <p:spPr>
            <a:xfrm>
              <a:off x="427230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0" name="Shape 54">
              <a:extLst>
                <a:ext uri="{FF2B5EF4-FFF2-40B4-BE49-F238E27FC236}">
                  <a16:creationId xmlns:a16="http://schemas.microsoft.com/office/drawing/2014/main" id="{9A858472-6A99-6AF5-2743-B432789090D9}"/>
                </a:ext>
              </a:extLst>
            </p:cNvPr>
            <p:cNvSpPr/>
            <p:nvPr/>
          </p:nvSpPr>
          <p:spPr>
            <a:xfrm>
              <a:off x="441824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1" name="Shape 55">
              <a:extLst>
                <a:ext uri="{FF2B5EF4-FFF2-40B4-BE49-F238E27FC236}">
                  <a16:creationId xmlns:a16="http://schemas.microsoft.com/office/drawing/2014/main" id="{D145A089-531A-1F95-7557-60B86F790A82}"/>
                </a:ext>
              </a:extLst>
            </p:cNvPr>
            <p:cNvSpPr/>
            <p:nvPr/>
          </p:nvSpPr>
          <p:spPr>
            <a:xfrm>
              <a:off x="441824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2" name="Shape 56">
              <a:extLst>
                <a:ext uri="{FF2B5EF4-FFF2-40B4-BE49-F238E27FC236}">
                  <a16:creationId xmlns:a16="http://schemas.microsoft.com/office/drawing/2014/main" id="{127714BF-79EE-92B7-7DD8-5B2D25B0F4EF}"/>
                </a:ext>
              </a:extLst>
            </p:cNvPr>
            <p:cNvSpPr/>
            <p:nvPr/>
          </p:nvSpPr>
          <p:spPr>
            <a:xfrm>
              <a:off x="456417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3" name="Shape 57">
              <a:extLst>
                <a:ext uri="{FF2B5EF4-FFF2-40B4-BE49-F238E27FC236}">
                  <a16:creationId xmlns:a16="http://schemas.microsoft.com/office/drawing/2014/main" id="{C63F1D23-D5C6-BFBC-6D4E-6F959067DB97}"/>
                </a:ext>
              </a:extLst>
            </p:cNvPr>
            <p:cNvSpPr/>
            <p:nvPr/>
          </p:nvSpPr>
          <p:spPr>
            <a:xfrm>
              <a:off x="456417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4" name="Shape 58">
              <a:extLst>
                <a:ext uri="{FF2B5EF4-FFF2-40B4-BE49-F238E27FC236}">
                  <a16:creationId xmlns:a16="http://schemas.microsoft.com/office/drawing/2014/main" id="{AAFBCD41-1AA9-9BDD-F00F-9BB863CBCBA9}"/>
                </a:ext>
              </a:extLst>
            </p:cNvPr>
            <p:cNvSpPr/>
            <p:nvPr/>
          </p:nvSpPr>
          <p:spPr>
            <a:xfrm>
              <a:off x="471011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5" name="Shape 59">
              <a:extLst>
                <a:ext uri="{FF2B5EF4-FFF2-40B4-BE49-F238E27FC236}">
                  <a16:creationId xmlns:a16="http://schemas.microsoft.com/office/drawing/2014/main" id="{7C9EAB8F-417D-5D72-38EC-DB0C71F5F09C}"/>
                </a:ext>
              </a:extLst>
            </p:cNvPr>
            <p:cNvSpPr/>
            <p:nvPr/>
          </p:nvSpPr>
          <p:spPr>
            <a:xfrm>
              <a:off x="471011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6" name="Shape 60">
              <a:extLst>
                <a:ext uri="{FF2B5EF4-FFF2-40B4-BE49-F238E27FC236}">
                  <a16:creationId xmlns:a16="http://schemas.microsoft.com/office/drawing/2014/main" id="{4D6D3E5A-8CC1-0EB9-8ADF-FCFA2FD9B8D4}"/>
                </a:ext>
              </a:extLst>
            </p:cNvPr>
            <p:cNvSpPr/>
            <p:nvPr/>
          </p:nvSpPr>
          <p:spPr>
            <a:xfrm>
              <a:off x="485604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7" name="Shape 61">
              <a:extLst>
                <a:ext uri="{FF2B5EF4-FFF2-40B4-BE49-F238E27FC236}">
                  <a16:creationId xmlns:a16="http://schemas.microsoft.com/office/drawing/2014/main" id="{44DB0A79-3E14-ADF3-AB67-94BD2AEDDFFC}"/>
                </a:ext>
              </a:extLst>
            </p:cNvPr>
            <p:cNvSpPr/>
            <p:nvPr/>
          </p:nvSpPr>
          <p:spPr>
            <a:xfrm>
              <a:off x="485604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8" name="Shape 62">
              <a:extLst>
                <a:ext uri="{FF2B5EF4-FFF2-40B4-BE49-F238E27FC236}">
                  <a16:creationId xmlns:a16="http://schemas.microsoft.com/office/drawing/2014/main" id="{2C4B6F12-68BC-42EB-D0C1-DA284E3952F8}"/>
                </a:ext>
              </a:extLst>
            </p:cNvPr>
            <p:cNvSpPr/>
            <p:nvPr/>
          </p:nvSpPr>
          <p:spPr>
            <a:xfrm>
              <a:off x="500198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69" name="Shape 63">
              <a:extLst>
                <a:ext uri="{FF2B5EF4-FFF2-40B4-BE49-F238E27FC236}">
                  <a16:creationId xmlns:a16="http://schemas.microsoft.com/office/drawing/2014/main" id="{FB853FE2-FA6C-13E0-985D-61FCCEBDBAD6}"/>
                </a:ext>
              </a:extLst>
            </p:cNvPr>
            <p:cNvSpPr/>
            <p:nvPr/>
          </p:nvSpPr>
          <p:spPr>
            <a:xfrm>
              <a:off x="500198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0" name="Shape 64">
              <a:extLst>
                <a:ext uri="{FF2B5EF4-FFF2-40B4-BE49-F238E27FC236}">
                  <a16:creationId xmlns:a16="http://schemas.microsoft.com/office/drawing/2014/main" id="{890AE8F0-68CE-5FF2-4012-5CAF0111C9E8}"/>
                </a:ext>
              </a:extLst>
            </p:cNvPr>
            <p:cNvSpPr/>
            <p:nvPr/>
          </p:nvSpPr>
          <p:spPr>
            <a:xfrm>
              <a:off x="514792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1" name="Shape 65">
              <a:extLst>
                <a:ext uri="{FF2B5EF4-FFF2-40B4-BE49-F238E27FC236}">
                  <a16:creationId xmlns:a16="http://schemas.microsoft.com/office/drawing/2014/main" id="{C8A4B199-7BBA-7634-8CDE-C05B08576D8D}"/>
                </a:ext>
              </a:extLst>
            </p:cNvPr>
            <p:cNvSpPr/>
            <p:nvPr/>
          </p:nvSpPr>
          <p:spPr>
            <a:xfrm>
              <a:off x="514792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2" name="Shape 66">
              <a:extLst>
                <a:ext uri="{FF2B5EF4-FFF2-40B4-BE49-F238E27FC236}">
                  <a16:creationId xmlns:a16="http://schemas.microsoft.com/office/drawing/2014/main" id="{874F811A-7643-4F8F-854F-054F4CE8C3F2}"/>
                </a:ext>
              </a:extLst>
            </p:cNvPr>
            <p:cNvSpPr/>
            <p:nvPr/>
          </p:nvSpPr>
          <p:spPr>
            <a:xfrm>
              <a:off x="529385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3" name="Shape 67">
              <a:extLst>
                <a:ext uri="{FF2B5EF4-FFF2-40B4-BE49-F238E27FC236}">
                  <a16:creationId xmlns:a16="http://schemas.microsoft.com/office/drawing/2014/main" id="{EE29AB90-075F-3783-58D5-1B5815F299F8}"/>
                </a:ext>
              </a:extLst>
            </p:cNvPr>
            <p:cNvSpPr/>
            <p:nvPr/>
          </p:nvSpPr>
          <p:spPr>
            <a:xfrm>
              <a:off x="529385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4" name="Shape 68">
              <a:extLst>
                <a:ext uri="{FF2B5EF4-FFF2-40B4-BE49-F238E27FC236}">
                  <a16:creationId xmlns:a16="http://schemas.microsoft.com/office/drawing/2014/main" id="{2510FA13-8B47-AB90-E63A-27BB54D45375}"/>
                </a:ext>
              </a:extLst>
            </p:cNvPr>
            <p:cNvSpPr/>
            <p:nvPr/>
          </p:nvSpPr>
          <p:spPr>
            <a:xfrm>
              <a:off x="543979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5" name="Shape 69">
              <a:extLst>
                <a:ext uri="{FF2B5EF4-FFF2-40B4-BE49-F238E27FC236}">
                  <a16:creationId xmlns:a16="http://schemas.microsoft.com/office/drawing/2014/main" id="{DED309F5-1AA4-C45A-AD0D-0D3F93B11C85}"/>
                </a:ext>
              </a:extLst>
            </p:cNvPr>
            <p:cNvSpPr/>
            <p:nvPr/>
          </p:nvSpPr>
          <p:spPr>
            <a:xfrm>
              <a:off x="543979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6" name="Shape 70">
              <a:extLst>
                <a:ext uri="{FF2B5EF4-FFF2-40B4-BE49-F238E27FC236}">
                  <a16:creationId xmlns:a16="http://schemas.microsoft.com/office/drawing/2014/main" id="{29EE05E5-4E07-280C-4257-609483531415}"/>
                </a:ext>
              </a:extLst>
            </p:cNvPr>
            <p:cNvSpPr/>
            <p:nvPr/>
          </p:nvSpPr>
          <p:spPr>
            <a:xfrm>
              <a:off x="558572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7" name="Shape 71">
              <a:extLst>
                <a:ext uri="{FF2B5EF4-FFF2-40B4-BE49-F238E27FC236}">
                  <a16:creationId xmlns:a16="http://schemas.microsoft.com/office/drawing/2014/main" id="{7BF7AC58-BAA7-F267-68AD-D69ED318AEFD}"/>
                </a:ext>
              </a:extLst>
            </p:cNvPr>
            <p:cNvSpPr/>
            <p:nvPr/>
          </p:nvSpPr>
          <p:spPr>
            <a:xfrm>
              <a:off x="558572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8" name="Shape 72">
              <a:extLst>
                <a:ext uri="{FF2B5EF4-FFF2-40B4-BE49-F238E27FC236}">
                  <a16:creationId xmlns:a16="http://schemas.microsoft.com/office/drawing/2014/main" id="{B0F01DD3-C0B8-3218-8C5A-BE6C14A6CB6B}"/>
                </a:ext>
              </a:extLst>
            </p:cNvPr>
            <p:cNvSpPr/>
            <p:nvPr/>
          </p:nvSpPr>
          <p:spPr>
            <a:xfrm>
              <a:off x="573166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79" name="Shape 73">
              <a:extLst>
                <a:ext uri="{FF2B5EF4-FFF2-40B4-BE49-F238E27FC236}">
                  <a16:creationId xmlns:a16="http://schemas.microsoft.com/office/drawing/2014/main" id="{4ED9A6A7-C1BA-E284-F37B-364D17033EFE}"/>
                </a:ext>
              </a:extLst>
            </p:cNvPr>
            <p:cNvSpPr/>
            <p:nvPr/>
          </p:nvSpPr>
          <p:spPr>
            <a:xfrm>
              <a:off x="573166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0" name="Shape 74">
              <a:extLst>
                <a:ext uri="{FF2B5EF4-FFF2-40B4-BE49-F238E27FC236}">
                  <a16:creationId xmlns:a16="http://schemas.microsoft.com/office/drawing/2014/main" id="{9CFD2B59-415F-F2DB-06C7-854E775E2068}"/>
                </a:ext>
              </a:extLst>
            </p:cNvPr>
            <p:cNvSpPr/>
            <p:nvPr/>
          </p:nvSpPr>
          <p:spPr>
            <a:xfrm>
              <a:off x="5877601" y="2093149"/>
              <a:ext cx="8883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1" name="Shape 75">
              <a:extLst>
                <a:ext uri="{FF2B5EF4-FFF2-40B4-BE49-F238E27FC236}">
                  <a16:creationId xmlns:a16="http://schemas.microsoft.com/office/drawing/2014/main" id="{21F45B2D-EC5A-E1F2-2199-C79936F5DBE8}"/>
                </a:ext>
              </a:extLst>
            </p:cNvPr>
            <p:cNvSpPr/>
            <p:nvPr/>
          </p:nvSpPr>
          <p:spPr>
            <a:xfrm>
              <a:off x="5877601" y="2791103"/>
              <a:ext cx="88831" cy="0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2" name="Shape 76">
              <a:extLst>
                <a:ext uri="{FF2B5EF4-FFF2-40B4-BE49-F238E27FC236}">
                  <a16:creationId xmlns:a16="http://schemas.microsoft.com/office/drawing/2014/main" id="{47ED038B-1DDC-EB7B-AB96-4558D8CEE7FD}"/>
                </a:ext>
              </a:extLst>
            </p:cNvPr>
            <p:cNvSpPr/>
            <p:nvPr/>
          </p:nvSpPr>
          <p:spPr>
            <a:xfrm>
              <a:off x="1207652" y="2093149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3" name="Shape 77">
              <a:extLst>
                <a:ext uri="{FF2B5EF4-FFF2-40B4-BE49-F238E27FC236}">
                  <a16:creationId xmlns:a16="http://schemas.microsoft.com/office/drawing/2014/main" id="{FEE18AFF-46AB-A6FF-A525-91103108A8F8}"/>
                </a:ext>
              </a:extLst>
            </p:cNvPr>
            <p:cNvSpPr/>
            <p:nvPr/>
          </p:nvSpPr>
          <p:spPr>
            <a:xfrm>
              <a:off x="5966431" y="2093149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4" name="Shape 78">
              <a:extLst>
                <a:ext uri="{FF2B5EF4-FFF2-40B4-BE49-F238E27FC236}">
                  <a16:creationId xmlns:a16="http://schemas.microsoft.com/office/drawing/2014/main" id="{F714ACB2-5F8A-BE91-83E2-45F9A4867B43}"/>
                </a:ext>
              </a:extLst>
            </p:cNvPr>
            <p:cNvSpPr/>
            <p:nvPr/>
          </p:nvSpPr>
          <p:spPr>
            <a:xfrm>
              <a:off x="1207652" y="2239085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5" name="Shape 79">
              <a:extLst>
                <a:ext uri="{FF2B5EF4-FFF2-40B4-BE49-F238E27FC236}">
                  <a16:creationId xmlns:a16="http://schemas.microsoft.com/office/drawing/2014/main" id="{FAF61823-441B-8BFA-2E1D-A61B42A225C2}"/>
                </a:ext>
              </a:extLst>
            </p:cNvPr>
            <p:cNvSpPr/>
            <p:nvPr/>
          </p:nvSpPr>
          <p:spPr>
            <a:xfrm>
              <a:off x="5966431" y="2239085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6" name="Shape 80">
              <a:extLst>
                <a:ext uri="{FF2B5EF4-FFF2-40B4-BE49-F238E27FC236}">
                  <a16:creationId xmlns:a16="http://schemas.microsoft.com/office/drawing/2014/main" id="{7735B68A-2F33-63C4-29E1-ECE1F0B26ECE}"/>
                </a:ext>
              </a:extLst>
            </p:cNvPr>
            <p:cNvSpPr/>
            <p:nvPr/>
          </p:nvSpPr>
          <p:spPr>
            <a:xfrm>
              <a:off x="1207652" y="2385021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7" name="Shape 81">
              <a:extLst>
                <a:ext uri="{FF2B5EF4-FFF2-40B4-BE49-F238E27FC236}">
                  <a16:creationId xmlns:a16="http://schemas.microsoft.com/office/drawing/2014/main" id="{867D4C5C-90A8-8DCD-767A-C49C1C6C8EEE}"/>
                </a:ext>
              </a:extLst>
            </p:cNvPr>
            <p:cNvSpPr/>
            <p:nvPr/>
          </p:nvSpPr>
          <p:spPr>
            <a:xfrm>
              <a:off x="5966431" y="2385021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8" name="Shape 82">
              <a:extLst>
                <a:ext uri="{FF2B5EF4-FFF2-40B4-BE49-F238E27FC236}">
                  <a16:creationId xmlns:a16="http://schemas.microsoft.com/office/drawing/2014/main" id="{DA74D056-A414-BC2F-9752-0A61915A45E3}"/>
                </a:ext>
              </a:extLst>
            </p:cNvPr>
            <p:cNvSpPr/>
            <p:nvPr/>
          </p:nvSpPr>
          <p:spPr>
            <a:xfrm>
              <a:off x="1207652" y="2530957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89" name="Shape 83">
              <a:extLst>
                <a:ext uri="{FF2B5EF4-FFF2-40B4-BE49-F238E27FC236}">
                  <a16:creationId xmlns:a16="http://schemas.microsoft.com/office/drawing/2014/main" id="{6840C960-B621-422A-4184-4BBFC0B2DAA2}"/>
                </a:ext>
              </a:extLst>
            </p:cNvPr>
            <p:cNvSpPr/>
            <p:nvPr/>
          </p:nvSpPr>
          <p:spPr>
            <a:xfrm>
              <a:off x="5966431" y="2530957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0" name="Shape 84">
              <a:extLst>
                <a:ext uri="{FF2B5EF4-FFF2-40B4-BE49-F238E27FC236}">
                  <a16:creationId xmlns:a16="http://schemas.microsoft.com/office/drawing/2014/main" id="{5A6276A7-BE3C-9560-FC37-F4BD4E3F57E2}"/>
                </a:ext>
              </a:extLst>
            </p:cNvPr>
            <p:cNvSpPr/>
            <p:nvPr/>
          </p:nvSpPr>
          <p:spPr>
            <a:xfrm>
              <a:off x="1207652" y="2676893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1" name="Shape 85">
              <a:extLst>
                <a:ext uri="{FF2B5EF4-FFF2-40B4-BE49-F238E27FC236}">
                  <a16:creationId xmlns:a16="http://schemas.microsoft.com/office/drawing/2014/main" id="{E297FCA1-E3CA-5ED0-BA40-9E040DDD06FE}"/>
                </a:ext>
              </a:extLst>
            </p:cNvPr>
            <p:cNvSpPr/>
            <p:nvPr/>
          </p:nvSpPr>
          <p:spPr>
            <a:xfrm>
              <a:off x="5966431" y="2676893"/>
              <a:ext cx="0" cy="101521"/>
            </a:xfrm>
            <a:prstGeom prst="line">
              <a:avLst/>
            </a:prstGeom>
            <a:noFill/>
            <a:ln w="27940">
              <a:solidFill>
                <a:srgbClr val="83C94F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8" name="Text 252">
              <a:extLst>
                <a:ext uri="{FF2B5EF4-FFF2-40B4-BE49-F238E27FC236}">
                  <a16:creationId xmlns:a16="http://schemas.microsoft.com/office/drawing/2014/main" id="{45249E64-06A1-A60D-20DF-4B45B4296CD8}"/>
                </a:ext>
              </a:extLst>
            </p:cNvPr>
            <p:cNvSpPr/>
            <p:nvPr/>
          </p:nvSpPr>
          <p:spPr>
            <a:xfrm>
              <a:off x="1312013" y="2254948"/>
              <a:ext cx="558363" cy="12055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Duration</a:t>
              </a:r>
              <a:endParaRPr lang="en-US" sz="900" dirty="0"/>
            </a:p>
          </p:txBody>
        </p:sp>
        <p:sp>
          <p:nvSpPr>
            <p:cNvPr id="259" name="Text 253">
              <a:extLst>
                <a:ext uri="{FF2B5EF4-FFF2-40B4-BE49-F238E27FC236}">
                  <a16:creationId xmlns:a16="http://schemas.microsoft.com/office/drawing/2014/main" id="{F289F630-FCBE-6DDB-A61F-60080B566363}"/>
                </a:ext>
              </a:extLst>
            </p:cNvPr>
            <p:cNvSpPr/>
            <p:nvPr/>
          </p:nvSpPr>
          <p:spPr>
            <a:xfrm>
              <a:off x="1936550" y="2191497"/>
              <a:ext cx="869270" cy="247457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Inter-arrival time</a:t>
              </a:r>
              <a:endParaRPr lang="en-US" sz="900" dirty="0"/>
            </a:p>
          </p:txBody>
        </p:sp>
        <p:sp>
          <p:nvSpPr>
            <p:cNvPr id="260" name="Text 254">
              <a:extLst>
                <a:ext uri="{FF2B5EF4-FFF2-40B4-BE49-F238E27FC236}">
                  <a16:creationId xmlns:a16="http://schemas.microsoft.com/office/drawing/2014/main" id="{EDCD5A5E-F5D6-FB58-5878-50CD21B40881}"/>
                </a:ext>
              </a:extLst>
            </p:cNvPr>
            <p:cNvSpPr/>
            <p:nvPr/>
          </p:nvSpPr>
          <p:spPr>
            <a:xfrm>
              <a:off x="2819292" y="2251775"/>
              <a:ext cx="602779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Packet count</a:t>
              </a:r>
              <a:endParaRPr lang="en-US" sz="900" dirty="0"/>
            </a:p>
          </p:txBody>
        </p:sp>
        <p:sp>
          <p:nvSpPr>
            <p:cNvPr id="261" name="Text 255">
              <a:extLst>
                <a:ext uri="{FF2B5EF4-FFF2-40B4-BE49-F238E27FC236}">
                  <a16:creationId xmlns:a16="http://schemas.microsoft.com/office/drawing/2014/main" id="{8321FDF2-F4B7-84B3-4D11-193601E24061}"/>
                </a:ext>
              </a:extLst>
            </p:cNvPr>
            <p:cNvSpPr/>
            <p:nvPr/>
          </p:nvSpPr>
          <p:spPr>
            <a:xfrm>
              <a:off x="3707597" y="2194670"/>
              <a:ext cx="602779" cy="247457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packet size</a:t>
              </a:r>
              <a:endParaRPr lang="en-US" sz="900" dirty="0"/>
            </a:p>
          </p:txBody>
        </p:sp>
        <p:sp>
          <p:nvSpPr>
            <p:cNvPr id="262" name="Text 256">
              <a:extLst>
                <a:ext uri="{FF2B5EF4-FFF2-40B4-BE49-F238E27FC236}">
                  <a16:creationId xmlns:a16="http://schemas.microsoft.com/office/drawing/2014/main" id="{D4AC8B73-E2C0-306B-1AD5-72055AF26CFA}"/>
                </a:ext>
              </a:extLst>
            </p:cNvPr>
            <p:cNvSpPr/>
            <p:nvPr/>
          </p:nvSpPr>
          <p:spPr>
            <a:xfrm>
              <a:off x="5065436" y="2207360"/>
              <a:ext cx="666229" cy="247457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TCP flags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combination</a:t>
              </a:r>
              <a:endParaRPr lang="en-US" sz="900" dirty="0"/>
            </a:p>
          </p:txBody>
        </p:sp>
        <p:sp>
          <p:nvSpPr>
            <p:cNvPr id="263" name="Text 257">
              <a:extLst>
                <a:ext uri="{FF2B5EF4-FFF2-40B4-BE49-F238E27FC236}">
                  <a16:creationId xmlns:a16="http://schemas.microsoft.com/office/drawing/2014/main" id="{0DD8FED8-482D-D0A4-8C68-8E955F0E4A80}"/>
                </a:ext>
              </a:extLst>
            </p:cNvPr>
            <p:cNvSpPr/>
            <p:nvPr/>
          </p:nvSpPr>
          <p:spPr>
            <a:xfrm>
              <a:off x="4519763" y="2435781"/>
              <a:ext cx="203041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fontScale="92500" lnSpcReduction="10000"/>
            </a:bodyPr>
            <a:lstStyle/>
            <a:p>
              <a:pPr algn="ctr"/>
              <a:r>
                <a:rPr lang="en-US" sz="111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...</a:t>
              </a:r>
              <a:endParaRPr lang="en-US" sz="1110" dirty="0"/>
            </a:p>
          </p:txBody>
        </p:sp>
        <p:sp>
          <p:nvSpPr>
            <p:cNvPr id="264" name="Shape 258">
              <a:extLst>
                <a:ext uri="{FF2B5EF4-FFF2-40B4-BE49-F238E27FC236}">
                  <a16:creationId xmlns:a16="http://schemas.microsoft.com/office/drawing/2014/main" id="{C7C334DE-413E-ADA9-F121-BD49E9DD2466}"/>
                </a:ext>
              </a:extLst>
            </p:cNvPr>
            <p:cNvSpPr/>
            <p:nvPr/>
          </p:nvSpPr>
          <p:spPr>
            <a:xfrm>
              <a:off x="1296483" y="2518267"/>
              <a:ext cx="647194" cy="152281"/>
            </a:xfrm>
            <a:prstGeom prst="rect">
              <a:avLst/>
            </a:prstGeom>
            <a:solidFill>
              <a:srgbClr val="D8F5D8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65" name="Text 259">
              <a:extLst>
                <a:ext uri="{FF2B5EF4-FFF2-40B4-BE49-F238E27FC236}">
                  <a16:creationId xmlns:a16="http://schemas.microsoft.com/office/drawing/2014/main" id="{B8CBDBD6-D536-9C6E-362E-77EA6669890C}"/>
                </a:ext>
              </a:extLst>
            </p:cNvPr>
            <p:cNvSpPr/>
            <p:nvPr/>
          </p:nvSpPr>
          <p:spPr>
            <a:xfrm>
              <a:off x="1302828" y="2524612"/>
              <a:ext cx="634504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102</a:t>
              </a:r>
              <a:endParaRPr lang="en-US" sz="971" dirty="0"/>
            </a:p>
          </p:txBody>
        </p:sp>
        <p:sp>
          <p:nvSpPr>
            <p:cNvPr id="266" name="Shape 260">
              <a:extLst>
                <a:ext uri="{FF2B5EF4-FFF2-40B4-BE49-F238E27FC236}">
                  <a16:creationId xmlns:a16="http://schemas.microsoft.com/office/drawing/2014/main" id="{28CACFF8-873A-B10F-1460-F78BC5941EC2}"/>
                </a:ext>
              </a:extLst>
            </p:cNvPr>
            <p:cNvSpPr/>
            <p:nvPr/>
          </p:nvSpPr>
          <p:spPr>
            <a:xfrm>
              <a:off x="1943676" y="2518267"/>
              <a:ext cx="793130" cy="152281"/>
            </a:xfrm>
            <a:prstGeom prst="rect">
              <a:avLst/>
            </a:prstGeom>
            <a:solidFill>
              <a:srgbClr val="D8F5D8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67" name="Text 261">
              <a:extLst>
                <a:ext uri="{FF2B5EF4-FFF2-40B4-BE49-F238E27FC236}">
                  <a16:creationId xmlns:a16="http://schemas.microsoft.com/office/drawing/2014/main" id="{1554ED04-9519-5E49-1015-8D4C8C1ED5CC}"/>
                </a:ext>
              </a:extLst>
            </p:cNvPr>
            <p:cNvSpPr/>
            <p:nvPr/>
          </p:nvSpPr>
          <p:spPr>
            <a:xfrm>
              <a:off x="1950021" y="2524612"/>
              <a:ext cx="780440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0.174</a:t>
              </a:r>
              <a:endParaRPr lang="en-US" sz="971" dirty="0"/>
            </a:p>
          </p:txBody>
        </p:sp>
        <p:sp>
          <p:nvSpPr>
            <p:cNvPr id="268" name="Shape 262">
              <a:extLst>
                <a:ext uri="{FF2B5EF4-FFF2-40B4-BE49-F238E27FC236}">
                  <a16:creationId xmlns:a16="http://schemas.microsoft.com/office/drawing/2014/main" id="{3FFA3DC3-E1F0-B4FE-6FBD-31CFF576B4DC}"/>
                </a:ext>
              </a:extLst>
            </p:cNvPr>
            <p:cNvSpPr/>
            <p:nvPr/>
          </p:nvSpPr>
          <p:spPr>
            <a:xfrm>
              <a:off x="2736806" y="2518267"/>
              <a:ext cx="774095" cy="152281"/>
            </a:xfrm>
            <a:prstGeom prst="rect">
              <a:avLst/>
            </a:prstGeom>
            <a:solidFill>
              <a:srgbClr val="D8F5D8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69" name="Text 263">
              <a:extLst>
                <a:ext uri="{FF2B5EF4-FFF2-40B4-BE49-F238E27FC236}">
                  <a16:creationId xmlns:a16="http://schemas.microsoft.com/office/drawing/2014/main" id="{429EB9A9-A1A0-F30F-4C00-93D71B9A9BAF}"/>
                </a:ext>
              </a:extLst>
            </p:cNvPr>
            <p:cNvSpPr/>
            <p:nvPr/>
          </p:nvSpPr>
          <p:spPr>
            <a:xfrm>
              <a:off x="2743151" y="2524612"/>
              <a:ext cx="761405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584</a:t>
              </a:r>
              <a:endParaRPr lang="en-US" sz="971" dirty="0"/>
            </a:p>
          </p:txBody>
        </p:sp>
        <p:sp>
          <p:nvSpPr>
            <p:cNvPr id="270" name="Shape 264">
              <a:extLst>
                <a:ext uri="{FF2B5EF4-FFF2-40B4-BE49-F238E27FC236}">
                  <a16:creationId xmlns:a16="http://schemas.microsoft.com/office/drawing/2014/main" id="{5B25FFC4-5B12-69BC-1038-5ECC2748C067}"/>
                </a:ext>
              </a:extLst>
            </p:cNvPr>
            <p:cNvSpPr/>
            <p:nvPr/>
          </p:nvSpPr>
          <p:spPr>
            <a:xfrm>
              <a:off x="3510901" y="2518267"/>
              <a:ext cx="761405" cy="152281"/>
            </a:xfrm>
            <a:prstGeom prst="rect">
              <a:avLst/>
            </a:prstGeom>
            <a:solidFill>
              <a:srgbClr val="D8F5D8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71" name="Text 265">
              <a:extLst>
                <a:ext uri="{FF2B5EF4-FFF2-40B4-BE49-F238E27FC236}">
                  <a16:creationId xmlns:a16="http://schemas.microsoft.com/office/drawing/2014/main" id="{2F786035-098A-B1D0-3972-77D290A75979}"/>
                </a:ext>
              </a:extLst>
            </p:cNvPr>
            <p:cNvSpPr/>
            <p:nvPr/>
          </p:nvSpPr>
          <p:spPr>
            <a:xfrm>
              <a:off x="3517246" y="2524612"/>
              <a:ext cx="748715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84</a:t>
              </a:r>
              <a:endParaRPr lang="en-US" sz="971" dirty="0"/>
            </a:p>
          </p:txBody>
        </p:sp>
        <p:sp>
          <p:nvSpPr>
            <p:cNvPr id="272" name="Shape 266">
              <a:extLst>
                <a:ext uri="{FF2B5EF4-FFF2-40B4-BE49-F238E27FC236}">
                  <a16:creationId xmlns:a16="http://schemas.microsoft.com/office/drawing/2014/main" id="{9B5293B8-F9B7-E3D2-4895-D368B5B99016}"/>
                </a:ext>
              </a:extLst>
            </p:cNvPr>
            <p:cNvSpPr/>
            <p:nvPr/>
          </p:nvSpPr>
          <p:spPr>
            <a:xfrm>
              <a:off x="4875085" y="2518267"/>
              <a:ext cx="964446" cy="152281"/>
            </a:xfrm>
            <a:prstGeom prst="rect">
              <a:avLst/>
            </a:prstGeom>
            <a:solidFill>
              <a:srgbClr val="D8F5D8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73" name="Text 267">
              <a:extLst>
                <a:ext uri="{FF2B5EF4-FFF2-40B4-BE49-F238E27FC236}">
                  <a16:creationId xmlns:a16="http://schemas.microsoft.com/office/drawing/2014/main" id="{C4272B2B-AC4B-7B6C-8A51-9CF69E23C1F5}"/>
                </a:ext>
              </a:extLst>
            </p:cNvPr>
            <p:cNvSpPr/>
            <p:nvPr/>
          </p:nvSpPr>
          <p:spPr>
            <a:xfrm>
              <a:off x="4881430" y="2524612"/>
              <a:ext cx="951756" cy="13959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16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10 (SYN+ACK)</a:t>
              </a:r>
              <a:endParaRPr lang="en-US" sz="916" dirty="0"/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2B67976E-D039-FDC3-570F-23BA3E36EFF2}"/>
              </a:ext>
            </a:extLst>
          </p:cNvPr>
          <p:cNvGrpSpPr/>
          <p:nvPr/>
        </p:nvGrpSpPr>
        <p:grpSpPr>
          <a:xfrm>
            <a:off x="6562865" y="1775897"/>
            <a:ext cx="4727054" cy="1015206"/>
            <a:chOff x="6562865" y="1775897"/>
            <a:chExt cx="4727054" cy="1015206"/>
          </a:xfrm>
        </p:grpSpPr>
        <p:sp>
          <p:nvSpPr>
            <p:cNvPr id="13" name="Text 7">
              <a:extLst>
                <a:ext uri="{FF2B5EF4-FFF2-40B4-BE49-F238E27FC236}">
                  <a16:creationId xmlns:a16="http://schemas.microsoft.com/office/drawing/2014/main" id="{FDF46CF5-5E3E-5BCB-9F20-AFBA31598482}"/>
                </a:ext>
              </a:extLst>
            </p:cNvPr>
            <p:cNvSpPr/>
            <p:nvPr/>
          </p:nvSpPr>
          <p:spPr>
            <a:xfrm>
              <a:off x="8498102" y="1775897"/>
              <a:ext cx="1459359" cy="22842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fontScale="92500" lnSpcReduction="10000"/>
            </a:bodyPr>
            <a:lstStyle/>
            <a:p>
              <a:pPr algn="ctr"/>
              <a:r>
                <a:rPr lang="en-US" sz="1665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Per-packet</a:t>
              </a:r>
              <a:endParaRPr lang="en-US" sz="1665" dirty="0"/>
            </a:p>
          </p:txBody>
        </p:sp>
        <p:sp>
          <p:nvSpPr>
            <p:cNvPr id="92" name="Shape 86">
              <a:extLst>
                <a:ext uri="{FF2B5EF4-FFF2-40B4-BE49-F238E27FC236}">
                  <a16:creationId xmlns:a16="http://schemas.microsoft.com/office/drawing/2014/main" id="{487F3784-E592-385A-5894-E9C7F45BC280}"/>
                </a:ext>
              </a:extLst>
            </p:cNvPr>
            <p:cNvSpPr/>
            <p:nvPr/>
          </p:nvSpPr>
          <p:spPr>
            <a:xfrm>
              <a:off x="656286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3" name="Shape 87">
              <a:extLst>
                <a:ext uri="{FF2B5EF4-FFF2-40B4-BE49-F238E27FC236}">
                  <a16:creationId xmlns:a16="http://schemas.microsoft.com/office/drawing/2014/main" id="{76F2EBF1-F47E-009F-F2B2-2B98069E2777}"/>
                </a:ext>
              </a:extLst>
            </p:cNvPr>
            <p:cNvSpPr/>
            <p:nvPr/>
          </p:nvSpPr>
          <p:spPr>
            <a:xfrm>
              <a:off x="656286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4" name="Shape 88">
              <a:extLst>
                <a:ext uri="{FF2B5EF4-FFF2-40B4-BE49-F238E27FC236}">
                  <a16:creationId xmlns:a16="http://schemas.microsoft.com/office/drawing/2014/main" id="{AED2B666-A417-A6CB-3FE7-CB78B026177D}"/>
                </a:ext>
              </a:extLst>
            </p:cNvPr>
            <p:cNvSpPr/>
            <p:nvPr/>
          </p:nvSpPr>
          <p:spPr>
            <a:xfrm>
              <a:off x="670880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5" name="Shape 89">
              <a:extLst>
                <a:ext uri="{FF2B5EF4-FFF2-40B4-BE49-F238E27FC236}">
                  <a16:creationId xmlns:a16="http://schemas.microsoft.com/office/drawing/2014/main" id="{C9011B53-6957-8EFE-D6A2-18FE133EFB5A}"/>
                </a:ext>
              </a:extLst>
            </p:cNvPr>
            <p:cNvSpPr/>
            <p:nvPr/>
          </p:nvSpPr>
          <p:spPr>
            <a:xfrm>
              <a:off x="670880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6" name="Shape 90">
              <a:extLst>
                <a:ext uri="{FF2B5EF4-FFF2-40B4-BE49-F238E27FC236}">
                  <a16:creationId xmlns:a16="http://schemas.microsoft.com/office/drawing/2014/main" id="{C435C511-F795-D41A-8F27-2D8FBCB3BDA5}"/>
                </a:ext>
              </a:extLst>
            </p:cNvPr>
            <p:cNvSpPr/>
            <p:nvPr/>
          </p:nvSpPr>
          <p:spPr>
            <a:xfrm>
              <a:off x="685473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7" name="Shape 91">
              <a:extLst>
                <a:ext uri="{FF2B5EF4-FFF2-40B4-BE49-F238E27FC236}">
                  <a16:creationId xmlns:a16="http://schemas.microsoft.com/office/drawing/2014/main" id="{380F11CC-9E53-0C83-E2B6-2B163701E111}"/>
                </a:ext>
              </a:extLst>
            </p:cNvPr>
            <p:cNvSpPr/>
            <p:nvPr/>
          </p:nvSpPr>
          <p:spPr>
            <a:xfrm>
              <a:off x="685473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8" name="Shape 92">
              <a:extLst>
                <a:ext uri="{FF2B5EF4-FFF2-40B4-BE49-F238E27FC236}">
                  <a16:creationId xmlns:a16="http://schemas.microsoft.com/office/drawing/2014/main" id="{40A39EF3-2DF1-4B59-74CA-44DB5929764A}"/>
                </a:ext>
              </a:extLst>
            </p:cNvPr>
            <p:cNvSpPr/>
            <p:nvPr/>
          </p:nvSpPr>
          <p:spPr>
            <a:xfrm>
              <a:off x="700067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9" name="Shape 93">
              <a:extLst>
                <a:ext uri="{FF2B5EF4-FFF2-40B4-BE49-F238E27FC236}">
                  <a16:creationId xmlns:a16="http://schemas.microsoft.com/office/drawing/2014/main" id="{6D8AFC38-944E-6010-FE30-0996F02E17C7}"/>
                </a:ext>
              </a:extLst>
            </p:cNvPr>
            <p:cNvSpPr/>
            <p:nvPr/>
          </p:nvSpPr>
          <p:spPr>
            <a:xfrm>
              <a:off x="700067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0" name="Shape 94">
              <a:extLst>
                <a:ext uri="{FF2B5EF4-FFF2-40B4-BE49-F238E27FC236}">
                  <a16:creationId xmlns:a16="http://schemas.microsoft.com/office/drawing/2014/main" id="{683208DB-3035-AA4E-5187-0AA75D17261D}"/>
                </a:ext>
              </a:extLst>
            </p:cNvPr>
            <p:cNvSpPr/>
            <p:nvPr/>
          </p:nvSpPr>
          <p:spPr>
            <a:xfrm>
              <a:off x="714660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1" name="Shape 95">
              <a:extLst>
                <a:ext uri="{FF2B5EF4-FFF2-40B4-BE49-F238E27FC236}">
                  <a16:creationId xmlns:a16="http://schemas.microsoft.com/office/drawing/2014/main" id="{205C50CD-7256-F563-C982-C0AF50C1B904}"/>
                </a:ext>
              </a:extLst>
            </p:cNvPr>
            <p:cNvSpPr/>
            <p:nvPr/>
          </p:nvSpPr>
          <p:spPr>
            <a:xfrm>
              <a:off x="714660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2" name="Shape 96">
              <a:extLst>
                <a:ext uri="{FF2B5EF4-FFF2-40B4-BE49-F238E27FC236}">
                  <a16:creationId xmlns:a16="http://schemas.microsoft.com/office/drawing/2014/main" id="{C6D1829E-E96E-2605-92F6-357F2511C1A8}"/>
                </a:ext>
              </a:extLst>
            </p:cNvPr>
            <p:cNvSpPr/>
            <p:nvPr/>
          </p:nvSpPr>
          <p:spPr>
            <a:xfrm>
              <a:off x="729254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3" name="Shape 97">
              <a:extLst>
                <a:ext uri="{FF2B5EF4-FFF2-40B4-BE49-F238E27FC236}">
                  <a16:creationId xmlns:a16="http://schemas.microsoft.com/office/drawing/2014/main" id="{046D1ECF-A76F-B766-A2B8-F1DA2E5924A0}"/>
                </a:ext>
              </a:extLst>
            </p:cNvPr>
            <p:cNvSpPr/>
            <p:nvPr/>
          </p:nvSpPr>
          <p:spPr>
            <a:xfrm>
              <a:off x="729254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4" name="Shape 98">
              <a:extLst>
                <a:ext uri="{FF2B5EF4-FFF2-40B4-BE49-F238E27FC236}">
                  <a16:creationId xmlns:a16="http://schemas.microsoft.com/office/drawing/2014/main" id="{76BDB523-A463-C2CF-94C3-DC38867466D9}"/>
                </a:ext>
              </a:extLst>
            </p:cNvPr>
            <p:cNvSpPr/>
            <p:nvPr/>
          </p:nvSpPr>
          <p:spPr>
            <a:xfrm>
              <a:off x="743848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5" name="Shape 99">
              <a:extLst>
                <a:ext uri="{FF2B5EF4-FFF2-40B4-BE49-F238E27FC236}">
                  <a16:creationId xmlns:a16="http://schemas.microsoft.com/office/drawing/2014/main" id="{7FD7501D-86B8-BB8B-FF97-C2F0DB2C5594}"/>
                </a:ext>
              </a:extLst>
            </p:cNvPr>
            <p:cNvSpPr/>
            <p:nvPr/>
          </p:nvSpPr>
          <p:spPr>
            <a:xfrm>
              <a:off x="743848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6" name="Shape 100">
              <a:extLst>
                <a:ext uri="{FF2B5EF4-FFF2-40B4-BE49-F238E27FC236}">
                  <a16:creationId xmlns:a16="http://schemas.microsoft.com/office/drawing/2014/main" id="{94C446B1-2A73-A561-A40A-D8ECCDB1C634}"/>
                </a:ext>
              </a:extLst>
            </p:cNvPr>
            <p:cNvSpPr/>
            <p:nvPr/>
          </p:nvSpPr>
          <p:spPr>
            <a:xfrm>
              <a:off x="758441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7" name="Shape 101">
              <a:extLst>
                <a:ext uri="{FF2B5EF4-FFF2-40B4-BE49-F238E27FC236}">
                  <a16:creationId xmlns:a16="http://schemas.microsoft.com/office/drawing/2014/main" id="{EC07E550-7BE8-F497-744E-21E9382AA350}"/>
                </a:ext>
              </a:extLst>
            </p:cNvPr>
            <p:cNvSpPr/>
            <p:nvPr/>
          </p:nvSpPr>
          <p:spPr>
            <a:xfrm>
              <a:off x="758441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8" name="Shape 102">
              <a:extLst>
                <a:ext uri="{FF2B5EF4-FFF2-40B4-BE49-F238E27FC236}">
                  <a16:creationId xmlns:a16="http://schemas.microsoft.com/office/drawing/2014/main" id="{18FE69C8-6DC4-0B40-AA32-28467D1B1516}"/>
                </a:ext>
              </a:extLst>
            </p:cNvPr>
            <p:cNvSpPr/>
            <p:nvPr/>
          </p:nvSpPr>
          <p:spPr>
            <a:xfrm>
              <a:off x="773035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09" name="Shape 103">
              <a:extLst>
                <a:ext uri="{FF2B5EF4-FFF2-40B4-BE49-F238E27FC236}">
                  <a16:creationId xmlns:a16="http://schemas.microsoft.com/office/drawing/2014/main" id="{9BC90E08-A013-7DA3-0B1F-9F43DF8086F5}"/>
                </a:ext>
              </a:extLst>
            </p:cNvPr>
            <p:cNvSpPr/>
            <p:nvPr/>
          </p:nvSpPr>
          <p:spPr>
            <a:xfrm>
              <a:off x="773035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0" name="Shape 104">
              <a:extLst>
                <a:ext uri="{FF2B5EF4-FFF2-40B4-BE49-F238E27FC236}">
                  <a16:creationId xmlns:a16="http://schemas.microsoft.com/office/drawing/2014/main" id="{2FBD9281-6403-F1C6-A466-3276E37D99C2}"/>
                </a:ext>
              </a:extLst>
            </p:cNvPr>
            <p:cNvSpPr/>
            <p:nvPr/>
          </p:nvSpPr>
          <p:spPr>
            <a:xfrm>
              <a:off x="787628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1" name="Shape 105">
              <a:extLst>
                <a:ext uri="{FF2B5EF4-FFF2-40B4-BE49-F238E27FC236}">
                  <a16:creationId xmlns:a16="http://schemas.microsoft.com/office/drawing/2014/main" id="{2D534E95-019E-BB0E-41DE-2011EA30311E}"/>
                </a:ext>
              </a:extLst>
            </p:cNvPr>
            <p:cNvSpPr/>
            <p:nvPr/>
          </p:nvSpPr>
          <p:spPr>
            <a:xfrm>
              <a:off x="787628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2" name="Shape 106">
              <a:extLst>
                <a:ext uri="{FF2B5EF4-FFF2-40B4-BE49-F238E27FC236}">
                  <a16:creationId xmlns:a16="http://schemas.microsoft.com/office/drawing/2014/main" id="{BEAA6725-E5A2-CF3C-15FD-A4E3708D4517}"/>
                </a:ext>
              </a:extLst>
            </p:cNvPr>
            <p:cNvSpPr/>
            <p:nvPr/>
          </p:nvSpPr>
          <p:spPr>
            <a:xfrm>
              <a:off x="802222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3" name="Shape 107">
              <a:extLst>
                <a:ext uri="{FF2B5EF4-FFF2-40B4-BE49-F238E27FC236}">
                  <a16:creationId xmlns:a16="http://schemas.microsoft.com/office/drawing/2014/main" id="{862A1E95-5AD4-1490-9676-7848608377ED}"/>
                </a:ext>
              </a:extLst>
            </p:cNvPr>
            <p:cNvSpPr/>
            <p:nvPr/>
          </p:nvSpPr>
          <p:spPr>
            <a:xfrm>
              <a:off x="802222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4" name="Shape 108">
              <a:extLst>
                <a:ext uri="{FF2B5EF4-FFF2-40B4-BE49-F238E27FC236}">
                  <a16:creationId xmlns:a16="http://schemas.microsoft.com/office/drawing/2014/main" id="{7750C1D0-8967-1F50-4073-D39FDEC1AB04}"/>
                </a:ext>
              </a:extLst>
            </p:cNvPr>
            <p:cNvSpPr/>
            <p:nvPr/>
          </p:nvSpPr>
          <p:spPr>
            <a:xfrm>
              <a:off x="816816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5" name="Shape 109">
              <a:extLst>
                <a:ext uri="{FF2B5EF4-FFF2-40B4-BE49-F238E27FC236}">
                  <a16:creationId xmlns:a16="http://schemas.microsoft.com/office/drawing/2014/main" id="{7A31D386-EE17-132F-6165-C14131B7CA1E}"/>
                </a:ext>
              </a:extLst>
            </p:cNvPr>
            <p:cNvSpPr/>
            <p:nvPr/>
          </p:nvSpPr>
          <p:spPr>
            <a:xfrm>
              <a:off x="816816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6" name="Shape 110">
              <a:extLst>
                <a:ext uri="{FF2B5EF4-FFF2-40B4-BE49-F238E27FC236}">
                  <a16:creationId xmlns:a16="http://schemas.microsoft.com/office/drawing/2014/main" id="{D53823F4-C9C3-E020-D774-1F7DC083F400}"/>
                </a:ext>
              </a:extLst>
            </p:cNvPr>
            <p:cNvSpPr/>
            <p:nvPr/>
          </p:nvSpPr>
          <p:spPr>
            <a:xfrm>
              <a:off x="831409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7" name="Shape 111">
              <a:extLst>
                <a:ext uri="{FF2B5EF4-FFF2-40B4-BE49-F238E27FC236}">
                  <a16:creationId xmlns:a16="http://schemas.microsoft.com/office/drawing/2014/main" id="{047FE8AC-6DA1-3DF5-75D2-AD025162EEEA}"/>
                </a:ext>
              </a:extLst>
            </p:cNvPr>
            <p:cNvSpPr/>
            <p:nvPr/>
          </p:nvSpPr>
          <p:spPr>
            <a:xfrm>
              <a:off x="831409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8" name="Shape 112">
              <a:extLst>
                <a:ext uri="{FF2B5EF4-FFF2-40B4-BE49-F238E27FC236}">
                  <a16:creationId xmlns:a16="http://schemas.microsoft.com/office/drawing/2014/main" id="{648E82E1-2066-36FF-BFBA-93A7CC874307}"/>
                </a:ext>
              </a:extLst>
            </p:cNvPr>
            <p:cNvSpPr/>
            <p:nvPr/>
          </p:nvSpPr>
          <p:spPr>
            <a:xfrm>
              <a:off x="846003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9" name="Shape 113">
              <a:extLst>
                <a:ext uri="{FF2B5EF4-FFF2-40B4-BE49-F238E27FC236}">
                  <a16:creationId xmlns:a16="http://schemas.microsoft.com/office/drawing/2014/main" id="{D27C8649-F195-C91C-4CAD-198D12C139A8}"/>
                </a:ext>
              </a:extLst>
            </p:cNvPr>
            <p:cNvSpPr/>
            <p:nvPr/>
          </p:nvSpPr>
          <p:spPr>
            <a:xfrm>
              <a:off x="846003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0" name="Shape 114">
              <a:extLst>
                <a:ext uri="{FF2B5EF4-FFF2-40B4-BE49-F238E27FC236}">
                  <a16:creationId xmlns:a16="http://schemas.microsoft.com/office/drawing/2014/main" id="{7A06EC0D-41C3-C96C-5B7C-8F2A270C54D2}"/>
                </a:ext>
              </a:extLst>
            </p:cNvPr>
            <p:cNvSpPr/>
            <p:nvPr/>
          </p:nvSpPr>
          <p:spPr>
            <a:xfrm>
              <a:off x="860596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1" name="Shape 115">
              <a:extLst>
                <a:ext uri="{FF2B5EF4-FFF2-40B4-BE49-F238E27FC236}">
                  <a16:creationId xmlns:a16="http://schemas.microsoft.com/office/drawing/2014/main" id="{967E0E80-96D7-F97F-5F3B-56B00AAA6BAF}"/>
                </a:ext>
              </a:extLst>
            </p:cNvPr>
            <p:cNvSpPr/>
            <p:nvPr/>
          </p:nvSpPr>
          <p:spPr>
            <a:xfrm>
              <a:off x="860596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2" name="Shape 116">
              <a:extLst>
                <a:ext uri="{FF2B5EF4-FFF2-40B4-BE49-F238E27FC236}">
                  <a16:creationId xmlns:a16="http://schemas.microsoft.com/office/drawing/2014/main" id="{BA04896A-8F43-E2E0-6D23-D9B8C3F30198}"/>
                </a:ext>
              </a:extLst>
            </p:cNvPr>
            <p:cNvSpPr/>
            <p:nvPr/>
          </p:nvSpPr>
          <p:spPr>
            <a:xfrm>
              <a:off x="875190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3" name="Shape 117">
              <a:extLst>
                <a:ext uri="{FF2B5EF4-FFF2-40B4-BE49-F238E27FC236}">
                  <a16:creationId xmlns:a16="http://schemas.microsoft.com/office/drawing/2014/main" id="{C381BCAA-EE6F-1A53-1439-2F6E3EA536F4}"/>
                </a:ext>
              </a:extLst>
            </p:cNvPr>
            <p:cNvSpPr/>
            <p:nvPr/>
          </p:nvSpPr>
          <p:spPr>
            <a:xfrm>
              <a:off x="875190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4" name="Shape 118">
              <a:extLst>
                <a:ext uri="{FF2B5EF4-FFF2-40B4-BE49-F238E27FC236}">
                  <a16:creationId xmlns:a16="http://schemas.microsoft.com/office/drawing/2014/main" id="{25A9641C-5788-BF83-0E03-A278D0BBAB66}"/>
                </a:ext>
              </a:extLst>
            </p:cNvPr>
            <p:cNvSpPr/>
            <p:nvPr/>
          </p:nvSpPr>
          <p:spPr>
            <a:xfrm>
              <a:off x="889783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5" name="Shape 119">
              <a:extLst>
                <a:ext uri="{FF2B5EF4-FFF2-40B4-BE49-F238E27FC236}">
                  <a16:creationId xmlns:a16="http://schemas.microsoft.com/office/drawing/2014/main" id="{02F28594-4378-090A-AE5E-84E0FD262D30}"/>
                </a:ext>
              </a:extLst>
            </p:cNvPr>
            <p:cNvSpPr/>
            <p:nvPr/>
          </p:nvSpPr>
          <p:spPr>
            <a:xfrm>
              <a:off x="889783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6" name="Shape 120">
              <a:extLst>
                <a:ext uri="{FF2B5EF4-FFF2-40B4-BE49-F238E27FC236}">
                  <a16:creationId xmlns:a16="http://schemas.microsoft.com/office/drawing/2014/main" id="{F715721E-DB58-66C8-E991-27194CB3272E}"/>
                </a:ext>
              </a:extLst>
            </p:cNvPr>
            <p:cNvSpPr/>
            <p:nvPr/>
          </p:nvSpPr>
          <p:spPr>
            <a:xfrm>
              <a:off x="904377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7" name="Shape 121">
              <a:extLst>
                <a:ext uri="{FF2B5EF4-FFF2-40B4-BE49-F238E27FC236}">
                  <a16:creationId xmlns:a16="http://schemas.microsoft.com/office/drawing/2014/main" id="{5982444F-06AF-6CF7-8696-4AB368B87913}"/>
                </a:ext>
              </a:extLst>
            </p:cNvPr>
            <p:cNvSpPr/>
            <p:nvPr/>
          </p:nvSpPr>
          <p:spPr>
            <a:xfrm>
              <a:off x="904377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8" name="Shape 122">
              <a:extLst>
                <a:ext uri="{FF2B5EF4-FFF2-40B4-BE49-F238E27FC236}">
                  <a16:creationId xmlns:a16="http://schemas.microsoft.com/office/drawing/2014/main" id="{4124DB0E-B068-F9A2-B345-2CE72FFBF36D}"/>
                </a:ext>
              </a:extLst>
            </p:cNvPr>
            <p:cNvSpPr/>
            <p:nvPr/>
          </p:nvSpPr>
          <p:spPr>
            <a:xfrm>
              <a:off x="9189711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29" name="Shape 123">
              <a:extLst>
                <a:ext uri="{FF2B5EF4-FFF2-40B4-BE49-F238E27FC236}">
                  <a16:creationId xmlns:a16="http://schemas.microsoft.com/office/drawing/2014/main" id="{4CC6D7A6-4127-2DF8-DEBE-7C2527764E7A}"/>
                </a:ext>
              </a:extLst>
            </p:cNvPr>
            <p:cNvSpPr/>
            <p:nvPr/>
          </p:nvSpPr>
          <p:spPr>
            <a:xfrm>
              <a:off x="9189711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0" name="Shape 124">
              <a:extLst>
                <a:ext uri="{FF2B5EF4-FFF2-40B4-BE49-F238E27FC236}">
                  <a16:creationId xmlns:a16="http://schemas.microsoft.com/office/drawing/2014/main" id="{C4318E0B-7A43-7E45-4ABF-4CED0E6D278A}"/>
                </a:ext>
              </a:extLst>
            </p:cNvPr>
            <p:cNvSpPr/>
            <p:nvPr/>
          </p:nvSpPr>
          <p:spPr>
            <a:xfrm>
              <a:off x="9335647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1" name="Shape 125">
              <a:extLst>
                <a:ext uri="{FF2B5EF4-FFF2-40B4-BE49-F238E27FC236}">
                  <a16:creationId xmlns:a16="http://schemas.microsoft.com/office/drawing/2014/main" id="{A716D796-CEC8-8FF1-C3FA-604474EC62D0}"/>
                </a:ext>
              </a:extLst>
            </p:cNvPr>
            <p:cNvSpPr/>
            <p:nvPr/>
          </p:nvSpPr>
          <p:spPr>
            <a:xfrm>
              <a:off x="9335647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2" name="Shape 126">
              <a:extLst>
                <a:ext uri="{FF2B5EF4-FFF2-40B4-BE49-F238E27FC236}">
                  <a16:creationId xmlns:a16="http://schemas.microsoft.com/office/drawing/2014/main" id="{1666DD77-3DF1-A0A5-8913-15C2555672C8}"/>
                </a:ext>
              </a:extLst>
            </p:cNvPr>
            <p:cNvSpPr/>
            <p:nvPr/>
          </p:nvSpPr>
          <p:spPr>
            <a:xfrm>
              <a:off x="9481583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3" name="Shape 127">
              <a:extLst>
                <a:ext uri="{FF2B5EF4-FFF2-40B4-BE49-F238E27FC236}">
                  <a16:creationId xmlns:a16="http://schemas.microsoft.com/office/drawing/2014/main" id="{3C9152C3-C2A9-579F-1585-584B54DEA471}"/>
                </a:ext>
              </a:extLst>
            </p:cNvPr>
            <p:cNvSpPr/>
            <p:nvPr/>
          </p:nvSpPr>
          <p:spPr>
            <a:xfrm>
              <a:off x="9481583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4" name="Shape 128">
              <a:extLst>
                <a:ext uri="{FF2B5EF4-FFF2-40B4-BE49-F238E27FC236}">
                  <a16:creationId xmlns:a16="http://schemas.microsoft.com/office/drawing/2014/main" id="{AD7D004A-9E87-96CD-1CF6-E236467288C6}"/>
                </a:ext>
              </a:extLst>
            </p:cNvPr>
            <p:cNvSpPr/>
            <p:nvPr/>
          </p:nvSpPr>
          <p:spPr>
            <a:xfrm>
              <a:off x="9627519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5" name="Shape 129">
              <a:extLst>
                <a:ext uri="{FF2B5EF4-FFF2-40B4-BE49-F238E27FC236}">
                  <a16:creationId xmlns:a16="http://schemas.microsoft.com/office/drawing/2014/main" id="{2F67E675-297B-C907-B7D2-340CA676C87B}"/>
                </a:ext>
              </a:extLst>
            </p:cNvPr>
            <p:cNvSpPr/>
            <p:nvPr/>
          </p:nvSpPr>
          <p:spPr>
            <a:xfrm>
              <a:off x="9627519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6" name="Shape 130">
              <a:extLst>
                <a:ext uri="{FF2B5EF4-FFF2-40B4-BE49-F238E27FC236}">
                  <a16:creationId xmlns:a16="http://schemas.microsoft.com/office/drawing/2014/main" id="{BB456C47-9B4B-BF8A-1030-F0838EA9BE18}"/>
                </a:ext>
              </a:extLst>
            </p:cNvPr>
            <p:cNvSpPr/>
            <p:nvPr/>
          </p:nvSpPr>
          <p:spPr>
            <a:xfrm>
              <a:off x="9773455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7" name="Shape 131">
              <a:extLst>
                <a:ext uri="{FF2B5EF4-FFF2-40B4-BE49-F238E27FC236}">
                  <a16:creationId xmlns:a16="http://schemas.microsoft.com/office/drawing/2014/main" id="{62D6FBB9-7FB6-C071-213F-F2BACD6B9F9E}"/>
                </a:ext>
              </a:extLst>
            </p:cNvPr>
            <p:cNvSpPr/>
            <p:nvPr/>
          </p:nvSpPr>
          <p:spPr>
            <a:xfrm>
              <a:off x="9773455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8" name="Shape 132">
              <a:extLst>
                <a:ext uri="{FF2B5EF4-FFF2-40B4-BE49-F238E27FC236}">
                  <a16:creationId xmlns:a16="http://schemas.microsoft.com/office/drawing/2014/main" id="{E3C9CB0D-1FB4-8F7C-B966-0AA27509983B}"/>
                </a:ext>
              </a:extLst>
            </p:cNvPr>
            <p:cNvSpPr/>
            <p:nvPr/>
          </p:nvSpPr>
          <p:spPr>
            <a:xfrm>
              <a:off x="991939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39" name="Shape 133">
              <a:extLst>
                <a:ext uri="{FF2B5EF4-FFF2-40B4-BE49-F238E27FC236}">
                  <a16:creationId xmlns:a16="http://schemas.microsoft.com/office/drawing/2014/main" id="{3510BBC3-EABF-9EBF-92AD-FF5934828177}"/>
                </a:ext>
              </a:extLst>
            </p:cNvPr>
            <p:cNvSpPr/>
            <p:nvPr/>
          </p:nvSpPr>
          <p:spPr>
            <a:xfrm>
              <a:off x="991939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0" name="Shape 134">
              <a:extLst>
                <a:ext uri="{FF2B5EF4-FFF2-40B4-BE49-F238E27FC236}">
                  <a16:creationId xmlns:a16="http://schemas.microsoft.com/office/drawing/2014/main" id="{50EEFBF9-C32D-3934-DC00-FE3048290D57}"/>
                </a:ext>
              </a:extLst>
            </p:cNvPr>
            <p:cNvSpPr/>
            <p:nvPr/>
          </p:nvSpPr>
          <p:spPr>
            <a:xfrm>
              <a:off x="1006532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1" name="Shape 135">
              <a:extLst>
                <a:ext uri="{FF2B5EF4-FFF2-40B4-BE49-F238E27FC236}">
                  <a16:creationId xmlns:a16="http://schemas.microsoft.com/office/drawing/2014/main" id="{36F675E5-C903-66CF-EC12-931AAAB4D150}"/>
                </a:ext>
              </a:extLst>
            </p:cNvPr>
            <p:cNvSpPr/>
            <p:nvPr/>
          </p:nvSpPr>
          <p:spPr>
            <a:xfrm>
              <a:off x="1006532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2" name="Shape 136">
              <a:extLst>
                <a:ext uri="{FF2B5EF4-FFF2-40B4-BE49-F238E27FC236}">
                  <a16:creationId xmlns:a16="http://schemas.microsoft.com/office/drawing/2014/main" id="{C771EBB2-91CE-3736-2DA8-69FF8B35BED3}"/>
                </a:ext>
              </a:extLst>
            </p:cNvPr>
            <p:cNvSpPr/>
            <p:nvPr/>
          </p:nvSpPr>
          <p:spPr>
            <a:xfrm>
              <a:off x="1021126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3" name="Shape 137">
              <a:extLst>
                <a:ext uri="{FF2B5EF4-FFF2-40B4-BE49-F238E27FC236}">
                  <a16:creationId xmlns:a16="http://schemas.microsoft.com/office/drawing/2014/main" id="{36423589-8D56-976C-3C0F-D4B875A5AA5D}"/>
                </a:ext>
              </a:extLst>
            </p:cNvPr>
            <p:cNvSpPr/>
            <p:nvPr/>
          </p:nvSpPr>
          <p:spPr>
            <a:xfrm>
              <a:off x="1021126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4" name="Shape 138">
              <a:extLst>
                <a:ext uri="{FF2B5EF4-FFF2-40B4-BE49-F238E27FC236}">
                  <a16:creationId xmlns:a16="http://schemas.microsoft.com/office/drawing/2014/main" id="{0FC6E9C4-3FF6-3BD2-4244-4030045F965F}"/>
                </a:ext>
              </a:extLst>
            </p:cNvPr>
            <p:cNvSpPr/>
            <p:nvPr/>
          </p:nvSpPr>
          <p:spPr>
            <a:xfrm>
              <a:off x="1035719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5" name="Shape 139">
              <a:extLst>
                <a:ext uri="{FF2B5EF4-FFF2-40B4-BE49-F238E27FC236}">
                  <a16:creationId xmlns:a16="http://schemas.microsoft.com/office/drawing/2014/main" id="{50D872F1-8E67-B677-F433-F341DF4FCCE4}"/>
                </a:ext>
              </a:extLst>
            </p:cNvPr>
            <p:cNvSpPr/>
            <p:nvPr/>
          </p:nvSpPr>
          <p:spPr>
            <a:xfrm>
              <a:off x="1035719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6" name="Shape 140">
              <a:extLst>
                <a:ext uri="{FF2B5EF4-FFF2-40B4-BE49-F238E27FC236}">
                  <a16:creationId xmlns:a16="http://schemas.microsoft.com/office/drawing/2014/main" id="{D0745A9F-EF74-136A-4E1A-6BBA281842E9}"/>
                </a:ext>
              </a:extLst>
            </p:cNvPr>
            <p:cNvSpPr/>
            <p:nvPr/>
          </p:nvSpPr>
          <p:spPr>
            <a:xfrm>
              <a:off x="10503134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7" name="Shape 141">
              <a:extLst>
                <a:ext uri="{FF2B5EF4-FFF2-40B4-BE49-F238E27FC236}">
                  <a16:creationId xmlns:a16="http://schemas.microsoft.com/office/drawing/2014/main" id="{C0EA83C8-8EBA-8BCD-E2C6-D81782676862}"/>
                </a:ext>
              </a:extLst>
            </p:cNvPr>
            <p:cNvSpPr/>
            <p:nvPr/>
          </p:nvSpPr>
          <p:spPr>
            <a:xfrm>
              <a:off x="10503134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8" name="Shape 142">
              <a:extLst>
                <a:ext uri="{FF2B5EF4-FFF2-40B4-BE49-F238E27FC236}">
                  <a16:creationId xmlns:a16="http://schemas.microsoft.com/office/drawing/2014/main" id="{64E82D29-428E-90CB-D856-D34B97056667}"/>
                </a:ext>
              </a:extLst>
            </p:cNvPr>
            <p:cNvSpPr/>
            <p:nvPr/>
          </p:nvSpPr>
          <p:spPr>
            <a:xfrm>
              <a:off x="10649070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49" name="Shape 143">
              <a:extLst>
                <a:ext uri="{FF2B5EF4-FFF2-40B4-BE49-F238E27FC236}">
                  <a16:creationId xmlns:a16="http://schemas.microsoft.com/office/drawing/2014/main" id="{A55243E1-2B95-C24A-D797-1A66848EB008}"/>
                </a:ext>
              </a:extLst>
            </p:cNvPr>
            <p:cNvSpPr/>
            <p:nvPr/>
          </p:nvSpPr>
          <p:spPr>
            <a:xfrm>
              <a:off x="10649070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0" name="Shape 144">
              <a:extLst>
                <a:ext uri="{FF2B5EF4-FFF2-40B4-BE49-F238E27FC236}">
                  <a16:creationId xmlns:a16="http://schemas.microsoft.com/office/drawing/2014/main" id="{093C56A4-3DA0-36A2-568C-2A6B40C3AE60}"/>
                </a:ext>
              </a:extLst>
            </p:cNvPr>
            <p:cNvSpPr/>
            <p:nvPr/>
          </p:nvSpPr>
          <p:spPr>
            <a:xfrm>
              <a:off x="10795006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1" name="Shape 145">
              <a:extLst>
                <a:ext uri="{FF2B5EF4-FFF2-40B4-BE49-F238E27FC236}">
                  <a16:creationId xmlns:a16="http://schemas.microsoft.com/office/drawing/2014/main" id="{F01E20B2-F15A-EE84-0183-9CB1C01D8047}"/>
                </a:ext>
              </a:extLst>
            </p:cNvPr>
            <p:cNvSpPr/>
            <p:nvPr/>
          </p:nvSpPr>
          <p:spPr>
            <a:xfrm>
              <a:off x="10795006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2" name="Shape 146">
              <a:extLst>
                <a:ext uri="{FF2B5EF4-FFF2-40B4-BE49-F238E27FC236}">
                  <a16:creationId xmlns:a16="http://schemas.microsoft.com/office/drawing/2014/main" id="{FFAD8ABC-0A4D-C8DC-27D0-51664630E6E4}"/>
                </a:ext>
              </a:extLst>
            </p:cNvPr>
            <p:cNvSpPr/>
            <p:nvPr/>
          </p:nvSpPr>
          <p:spPr>
            <a:xfrm>
              <a:off x="10940942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3" name="Shape 147">
              <a:extLst>
                <a:ext uri="{FF2B5EF4-FFF2-40B4-BE49-F238E27FC236}">
                  <a16:creationId xmlns:a16="http://schemas.microsoft.com/office/drawing/2014/main" id="{F1E37F8F-346D-FEFC-F881-A1EB9AFD57C9}"/>
                </a:ext>
              </a:extLst>
            </p:cNvPr>
            <p:cNvSpPr/>
            <p:nvPr/>
          </p:nvSpPr>
          <p:spPr>
            <a:xfrm>
              <a:off x="10940942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4" name="Shape 148">
              <a:extLst>
                <a:ext uri="{FF2B5EF4-FFF2-40B4-BE49-F238E27FC236}">
                  <a16:creationId xmlns:a16="http://schemas.microsoft.com/office/drawing/2014/main" id="{ED10C364-7491-6807-D4F2-CEF7DDDD8458}"/>
                </a:ext>
              </a:extLst>
            </p:cNvPr>
            <p:cNvSpPr/>
            <p:nvPr/>
          </p:nvSpPr>
          <p:spPr>
            <a:xfrm>
              <a:off x="11086878" y="2093149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5" name="Shape 149">
              <a:extLst>
                <a:ext uri="{FF2B5EF4-FFF2-40B4-BE49-F238E27FC236}">
                  <a16:creationId xmlns:a16="http://schemas.microsoft.com/office/drawing/2014/main" id="{E415AF9D-D632-A204-23DE-AD2978C61794}"/>
                </a:ext>
              </a:extLst>
            </p:cNvPr>
            <p:cNvSpPr/>
            <p:nvPr/>
          </p:nvSpPr>
          <p:spPr>
            <a:xfrm>
              <a:off x="11086878" y="2791103"/>
              <a:ext cx="101521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6" name="Shape 150">
              <a:extLst>
                <a:ext uri="{FF2B5EF4-FFF2-40B4-BE49-F238E27FC236}">
                  <a16:creationId xmlns:a16="http://schemas.microsoft.com/office/drawing/2014/main" id="{23469BDD-974F-CFC2-689F-A0EC8623907D}"/>
                </a:ext>
              </a:extLst>
            </p:cNvPr>
            <p:cNvSpPr/>
            <p:nvPr/>
          </p:nvSpPr>
          <p:spPr>
            <a:xfrm>
              <a:off x="11232814" y="2093149"/>
              <a:ext cx="57105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7" name="Shape 151">
              <a:extLst>
                <a:ext uri="{FF2B5EF4-FFF2-40B4-BE49-F238E27FC236}">
                  <a16:creationId xmlns:a16="http://schemas.microsoft.com/office/drawing/2014/main" id="{77B018F9-8706-C6CF-8712-14020BBFFD43}"/>
                </a:ext>
              </a:extLst>
            </p:cNvPr>
            <p:cNvSpPr/>
            <p:nvPr/>
          </p:nvSpPr>
          <p:spPr>
            <a:xfrm>
              <a:off x="11232814" y="2791103"/>
              <a:ext cx="57105" cy="0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8" name="Shape 152">
              <a:extLst>
                <a:ext uri="{FF2B5EF4-FFF2-40B4-BE49-F238E27FC236}">
                  <a16:creationId xmlns:a16="http://schemas.microsoft.com/office/drawing/2014/main" id="{6B060CE4-85AA-1E4C-9080-C77AC5B4F5B7}"/>
                </a:ext>
              </a:extLst>
            </p:cNvPr>
            <p:cNvSpPr/>
            <p:nvPr/>
          </p:nvSpPr>
          <p:spPr>
            <a:xfrm>
              <a:off x="6562865" y="2093149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9" name="Shape 153">
              <a:extLst>
                <a:ext uri="{FF2B5EF4-FFF2-40B4-BE49-F238E27FC236}">
                  <a16:creationId xmlns:a16="http://schemas.microsoft.com/office/drawing/2014/main" id="{FB14467F-9C7E-CED2-81DC-AE10E5517785}"/>
                </a:ext>
              </a:extLst>
            </p:cNvPr>
            <p:cNvSpPr/>
            <p:nvPr/>
          </p:nvSpPr>
          <p:spPr>
            <a:xfrm>
              <a:off x="11289919" y="2093149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0" name="Shape 154">
              <a:extLst>
                <a:ext uri="{FF2B5EF4-FFF2-40B4-BE49-F238E27FC236}">
                  <a16:creationId xmlns:a16="http://schemas.microsoft.com/office/drawing/2014/main" id="{5AB2826B-1BD7-0E70-AEAC-F34F6798BC66}"/>
                </a:ext>
              </a:extLst>
            </p:cNvPr>
            <p:cNvSpPr/>
            <p:nvPr/>
          </p:nvSpPr>
          <p:spPr>
            <a:xfrm>
              <a:off x="6562865" y="2239085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1" name="Shape 155">
              <a:extLst>
                <a:ext uri="{FF2B5EF4-FFF2-40B4-BE49-F238E27FC236}">
                  <a16:creationId xmlns:a16="http://schemas.microsoft.com/office/drawing/2014/main" id="{C2ECA52F-4A88-CB62-8DEB-4519A7AA4D91}"/>
                </a:ext>
              </a:extLst>
            </p:cNvPr>
            <p:cNvSpPr/>
            <p:nvPr/>
          </p:nvSpPr>
          <p:spPr>
            <a:xfrm>
              <a:off x="11289919" y="2239085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2" name="Shape 156">
              <a:extLst>
                <a:ext uri="{FF2B5EF4-FFF2-40B4-BE49-F238E27FC236}">
                  <a16:creationId xmlns:a16="http://schemas.microsoft.com/office/drawing/2014/main" id="{75C6F4F5-6225-22CF-F096-565D520BF7BC}"/>
                </a:ext>
              </a:extLst>
            </p:cNvPr>
            <p:cNvSpPr/>
            <p:nvPr/>
          </p:nvSpPr>
          <p:spPr>
            <a:xfrm>
              <a:off x="6562865" y="2385021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3" name="Shape 157">
              <a:extLst>
                <a:ext uri="{FF2B5EF4-FFF2-40B4-BE49-F238E27FC236}">
                  <a16:creationId xmlns:a16="http://schemas.microsoft.com/office/drawing/2014/main" id="{0D989959-684A-0D91-A468-382633F0CB0B}"/>
                </a:ext>
              </a:extLst>
            </p:cNvPr>
            <p:cNvSpPr/>
            <p:nvPr/>
          </p:nvSpPr>
          <p:spPr>
            <a:xfrm>
              <a:off x="11289919" y="2385021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4" name="Shape 158">
              <a:extLst>
                <a:ext uri="{FF2B5EF4-FFF2-40B4-BE49-F238E27FC236}">
                  <a16:creationId xmlns:a16="http://schemas.microsoft.com/office/drawing/2014/main" id="{36E02CCB-84A2-9197-BECE-0AE90CC1B752}"/>
                </a:ext>
              </a:extLst>
            </p:cNvPr>
            <p:cNvSpPr/>
            <p:nvPr/>
          </p:nvSpPr>
          <p:spPr>
            <a:xfrm>
              <a:off x="6562865" y="2530957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5" name="Shape 159">
              <a:extLst>
                <a:ext uri="{FF2B5EF4-FFF2-40B4-BE49-F238E27FC236}">
                  <a16:creationId xmlns:a16="http://schemas.microsoft.com/office/drawing/2014/main" id="{54D91C1B-C7FB-C0CF-D77D-61A0A6A8E2F7}"/>
                </a:ext>
              </a:extLst>
            </p:cNvPr>
            <p:cNvSpPr/>
            <p:nvPr/>
          </p:nvSpPr>
          <p:spPr>
            <a:xfrm>
              <a:off x="11289919" y="2530957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6" name="Shape 160">
              <a:extLst>
                <a:ext uri="{FF2B5EF4-FFF2-40B4-BE49-F238E27FC236}">
                  <a16:creationId xmlns:a16="http://schemas.microsoft.com/office/drawing/2014/main" id="{3365C138-2719-BC98-F2D0-13A67D4971D2}"/>
                </a:ext>
              </a:extLst>
            </p:cNvPr>
            <p:cNvSpPr/>
            <p:nvPr/>
          </p:nvSpPr>
          <p:spPr>
            <a:xfrm>
              <a:off x="6562865" y="2676893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7" name="Shape 161">
              <a:extLst>
                <a:ext uri="{FF2B5EF4-FFF2-40B4-BE49-F238E27FC236}">
                  <a16:creationId xmlns:a16="http://schemas.microsoft.com/office/drawing/2014/main" id="{27072151-3668-C5BA-108E-FCCCB4E3CFF6}"/>
                </a:ext>
              </a:extLst>
            </p:cNvPr>
            <p:cNvSpPr/>
            <p:nvPr/>
          </p:nvSpPr>
          <p:spPr>
            <a:xfrm>
              <a:off x="11289919" y="2676893"/>
              <a:ext cx="0" cy="101521"/>
            </a:xfrm>
            <a:prstGeom prst="line">
              <a:avLst/>
            </a:prstGeom>
            <a:noFill/>
            <a:ln w="27940">
              <a:solidFill>
                <a:srgbClr val="F3E2A4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74" name="Text 268">
              <a:extLst>
                <a:ext uri="{FF2B5EF4-FFF2-40B4-BE49-F238E27FC236}">
                  <a16:creationId xmlns:a16="http://schemas.microsoft.com/office/drawing/2014/main" id="{6BF881BC-E749-7ABE-4DC1-E67CDBAA9133}"/>
                </a:ext>
              </a:extLst>
            </p:cNvPr>
            <p:cNvSpPr/>
            <p:nvPr/>
          </p:nvSpPr>
          <p:spPr>
            <a:xfrm>
              <a:off x="6562865" y="2238427"/>
              <a:ext cx="709682" cy="129825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Source port</a:t>
              </a:r>
              <a:endParaRPr lang="en-US" sz="900" dirty="0"/>
            </a:p>
          </p:txBody>
        </p:sp>
        <p:sp>
          <p:nvSpPr>
            <p:cNvPr id="275" name="Text 269">
              <a:extLst>
                <a:ext uri="{FF2B5EF4-FFF2-40B4-BE49-F238E27FC236}">
                  <a16:creationId xmlns:a16="http://schemas.microsoft.com/office/drawing/2014/main" id="{1B8C096C-45C7-5DBF-AA51-9C78AE94585B}"/>
                </a:ext>
              </a:extLst>
            </p:cNvPr>
            <p:cNvSpPr/>
            <p:nvPr/>
          </p:nvSpPr>
          <p:spPr>
            <a:xfrm>
              <a:off x="7343304" y="2238427"/>
              <a:ext cx="836677" cy="129825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Destination port</a:t>
              </a:r>
              <a:endParaRPr lang="en-US" sz="900" dirty="0"/>
            </a:p>
          </p:txBody>
        </p:sp>
        <p:sp>
          <p:nvSpPr>
            <p:cNvPr id="276" name="Text 270">
              <a:extLst>
                <a:ext uri="{FF2B5EF4-FFF2-40B4-BE49-F238E27FC236}">
                  <a16:creationId xmlns:a16="http://schemas.microsoft.com/office/drawing/2014/main" id="{929B958F-A368-A103-6CC1-DC7C2EABA59A}"/>
                </a:ext>
              </a:extLst>
            </p:cNvPr>
            <p:cNvSpPr/>
            <p:nvPr/>
          </p:nvSpPr>
          <p:spPr>
            <a:xfrm>
              <a:off x="8301406" y="2181981"/>
              <a:ext cx="821736" cy="24271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Transport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layer protocol</a:t>
              </a:r>
              <a:endParaRPr lang="en-US" sz="900" dirty="0"/>
            </a:p>
          </p:txBody>
        </p:sp>
        <p:sp>
          <p:nvSpPr>
            <p:cNvPr id="277" name="Text 271">
              <a:extLst>
                <a:ext uri="{FF2B5EF4-FFF2-40B4-BE49-F238E27FC236}">
                  <a16:creationId xmlns:a16="http://schemas.microsoft.com/office/drawing/2014/main" id="{8D44CB04-4CFF-E2FB-DE44-3B4A36131626}"/>
                </a:ext>
              </a:extLst>
            </p:cNvPr>
            <p:cNvSpPr/>
            <p:nvPr/>
          </p:nvSpPr>
          <p:spPr>
            <a:xfrm>
              <a:off x="9132606" y="2238427"/>
              <a:ext cx="522924" cy="129825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Direction</a:t>
              </a:r>
              <a:endParaRPr lang="en-US" sz="900" dirty="0"/>
            </a:p>
          </p:txBody>
        </p:sp>
        <p:sp>
          <p:nvSpPr>
            <p:cNvPr id="278" name="Text 272">
              <a:extLst>
                <a:ext uri="{FF2B5EF4-FFF2-40B4-BE49-F238E27FC236}">
                  <a16:creationId xmlns:a16="http://schemas.microsoft.com/office/drawing/2014/main" id="{A8A61919-6FE7-F7ED-011F-E23DC3B9DFEE}"/>
                </a:ext>
              </a:extLst>
            </p:cNvPr>
            <p:cNvSpPr/>
            <p:nvPr/>
          </p:nvSpPr>
          <p:spPr>
            <a:xfrm>
              <a:off x="9767110" y="2181981"/>
              <a:ext cx="784385" cy="24271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Inter-arrival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time</a:t>
              </a:r>
              <a:endParaRPr lang="en-US" sz="900" dirty="0"/>
            </a:p>
          </p:txBody>
        </p:sp>
        <p:sp>
          <p:nvSpPr>
            <p:cNvPr id="279" name="Text 273">
              <a:extLst>
                <a:ext uri="{FF2B5EF4-FFF2-40B4-BE49-F238E27FC236}">
                  <a16:creationId xmlns:a16="http://schemas.microsoft.com/office/drawing/2014/main" id="{34ECFE53-F0DC-E50D-20C4-A86BCCA4F24D}"/>
                </a:ext>
              </a:extLst>
            </p:cNvPr>
            <p:cNvSpPr/>
            <p:nvPr/>
          </p:nvSpPr>
          <p:spPr>
            <a:xfrm>
              <a:off x="10572929" y="2238427"/>
              <a:ext cx="709682" cy="129825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Packet size</a:t>
              </a:r>
              <a:endParaRPr lang="en-US" sz="900" dirty="0"/>
            </a:p>
          </p:txBody>
        </p:sp>
        <p:sp>
          <p:nvSpPr>
            <p:cNvPr id="280" name="Shape 274">
              <a:extLst>
                <a:ext uri="{FF2B5EF4-FFF2-40B4-BE49-F238E27FC236}">
                  <a16:creationId xmlns:a16="http://schemas.microsoft.com/office/drawing/2014/main" id="{0681F347-715E-695A-34A1-45D0D7E900BD}"/>
                </a:ext>
              </a:extLst>
            </p:cNvPr>
            <p:cNvSpPr/>
            <p:nvPr/>
          </p:nvSpPr>
          <p:spPr>
            <a:xfrm>
              <a:off x="6639005" y="2511922"/>
              <a:ext cx="672574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1" name="Text 275">
              <a:extLst>
                <a:ext uri="{FF2B5EF4-FFF2-40B4-BE49-F238E27FC236}">
                  <a16:creationId xmlns:a16="http://schemas.microsoft.com/office/drawing/2014/main" id="{9EF7F747-EEB0-32C7-A137-C6173F40C00A}"/>
                </a:ext>
              </a:extLst>
            </p:cNvPr>
            <p:cNvSpPr/>
            <p:nvPr/>
          </p:nvSpPr>
          <p:spPr>
            <a:xfrm>
              <a:off x="6645350" y="2518267"/>
              <a:ext cx="659884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80</a:t>
              </a:r>
              <a:endParaRPr lang="en-US" sz="971" dirty="0"/>
            </a:p>
          </p:txBody>
        </p:sp>
        <p:sp>
          <p:nvSpPr>
            <p:cNvPr id="282" name="Shape 276">
              <a:extLst>
                <a:ext uri="{FF2B5EF4-FFF2-40B4-BE49-F238E27FC236}">
                  <a16:creationId xmlns:a16="http://schemas.microsoft.com/office/drawing/2014/main" id="{B948515A-0531-A13E-B376-1CCCFB079381}"/>
                </a:ext>
              </a:extLst>
            </p:cNvPr>
            <p:cNvSpPr/>
            <p:nvPr/>
          </p:nvSpPr>
          <p:spPr>
            <a:xfrm>
              <a:off x="7311580" y="2511922"/>
              <a:ext cx="1002516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3" name="Text 277">
              <a:extLst>
                <a:ext uri="{FF2B5EF4-FFF2-40B4-BE49-F238E27FC236}">
                  <a16:creationId xmlns:a16="http://schemas.microsoft.com/office/drawing/2014/main" id="{AF2FDA17-4B3F-3591-77ED-177C1A532700}"/>
                </a:ext>
              </a:extLst>
            </p:cNvPr>
            <p:cNvSpPr/>
            <p:nvPr/>
          </p:nvSpPr>
          <p:spPr>
            <a:xfrm>
              <a:off x="7317925" y="2518267"/>
              <a:ext cx="989826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2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-1 (12,369)</a:t>
              </a:r>
              <a:endParaRPr lang="en-US" sz="902" dirty="0"/>
            </a:p>
          </p:txBody>
        </p:sp>
        <p:sp>
          <p:nvSpPr>
            <p:cNvPr id="284" name="Shape 278">
              <a:extLst>
                <a:ext uri="{FF2B5EF4-FFF2-40B4-BE49-F238E27FC236}">
                  <a16:creationId xmlns:a16="http://schemas.microsoft.com/office/drawing/2014/main" id="{7C3799F1-1418-C270-77E7-8756CC1DBD3B}"/>
                </a:ext>
              </a:extLst>
            </p:cNvPr>
            <p:cNvSpPr/>
            <p:nvPr/>
          </p:nvSpPr>
          <p:spPr>
            <a:xfrm>
              <a:off x="8314096" y="2511922"/>
              <a:ext cx="634504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5" name="Text 279">
              <a:extLst>
                <a:ext uri="{FF2B5EF4-FFF2-40B4-BE49-F238E27FC236}">
                  <a16:creationId xmlns:a16="http://schemas.microsoft.com/office/drawing/2014/main" id="{B4D1FCA0-BF92-EE26-9FCA-C0134A8F564C}"/>
                </a:ext>
              </a:extLst>
            </p:cNvPr>
            <p:cNvSpPr/>
            <p:nvPr/>
          </p:nvSpPr>
          <p:spPr>
            <a:xfrm>
              <a:off x="8320441" y="2518267"/>
              <a:ext cx="621814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6</a:t>
              </a:r>
              <a:endParaRPr lang="en-US" sz="971" dirty="0"/>
            </a:p>
          </p:txBody>
        </p:sp>
        <p:sp>
          <p:nvSpPr>
            <p:cNvPr id="286" name="Shape 280">
              <a:extLst>
                <a:ext uri="{FF2B5EF4-FFF2-40B4-BE49-F238E27FC236}">
                  <a16:creationId xmlns:a16="http://schemas.microsoft.com/office/drawing/2014/main" id="{569E74D3-4002-9010-44E1-920F1FE71E06}"/>
                </a:ext>
              </a:extLst>
            </p:cNvPr>
            <p:cNvSpPr/>
            <p:nvPr/>
          </p:nvSpPr>
          <p:spPr>
            <a:xfrm>
              <a:off x="8948600" y="2511922"/>
              <a:ext cx="685264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7" name="Text 281">
              <a:extLst>
                <a:ext uri="{FF2B5EF4-FFF2-40B4-BE49-F238E27FC236}">
                  <a16:creationId xmlns:a16="http://schemas.microsoft.com/office/drawing/2014/main" id="{1597AB8E-29FB-75CD-D9A7-22CFBDF1AA37}"/>
                </a:ext>
              </a:extLst>
            </p:cNvPr>
            <p:cNvSpPr/>
            <p:nvPr/>
          </p:nvSpPr>
          <p:spPr>
            <a:xfrm>
              <a:off x="8954945" y="2518267"/>
              <a:ext cx="672574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</a:t>
              </a:r>
              <a:endParaRPr lang="en-US" sz="971" dirty="0"/>
            </a:p>
          </p:txBody>
        </p:sp>
        <p:sp>
          <p:nvSpPr>
            <p:cNvPr id="288" name="Shape 282">
              <a:extLst>
                <a:ext uri="{FF2B5EF4-FFF2-40B4-BE49-F238E27FC236}">
                  <a16:creationId xmlns:a16="http://schemas.microsoft.com/office/drawing/2014/main" id="{B3340B70-4EF5-4CC1-8C9D-4CAA5C91C509}"/>
                </a:ext>
              </a:extLst>
            </p:cNvPr>
            <p:cNvSpPr/>
            <p:nvPr/>
          </p:nvSpPr>
          <p:spPr>
            <a:xfrm>
              <a:off x="9633864" y="2511922"/>
              <a:ext cx="812165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89" name="Text 283">
              <a:extLst>
                <a:ext uri="{FF2B5EF4-FFF2-40B4-BE49-F238E27FC236}">
                  <a16:creationId xmlns:a16="http://schemas.microsoft.com/office/drawing/2014/main" id="{7C605911-298C-843C-D152-B6B8D56AD3DF}"/>
                </a:ext>
              </a:extLst>
            </p:cNvPr>
            <p:cNvSpPr/>
            <p:nvPr/>
          </p:nvSpPr>
          <p:spPr>
            <a:xfrm>
              <a:off x="9640209" y="2518267"/>
              <a:ext cx="799475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0.154</a:t>
              </a:r>
              <a:endParaRPr lang="en-US" sz="971" dirty="0"/>
            </a:p>
          </p:txBody>
        </p:sp>
        <p:sp>
          <p:nvSpPr>
            <p:cNvPr id="290" name="Shape 284">
              <a:extLst>
                <a:ext uri="{FF2B5EF4-FFF2-40B4-BE49-F238E27FC236}">
                  <a16:creationId xmlns:a16="http://schemas.microsoft.com/office/drawing/2014/main" id="{5F9D89D4-29DA-A2DF-C9E7-332D8DCAEC96}"/>
                </a:ext>
              </a:extLst>
            </p:cNvPr>
            <p:cNvSpPr/>
            <p:nvPr/>
          </p:nvSpPr>
          <p:spPr>
            <a:xfrm>
              <a:off x="10446029" y="2511922"/>
              <a:ext cx="799475" cy="158626"/>
            </a:xfrm>
            <a:prstGeom prst="rect">
              <a:avLst/>
            </a:prstGeom>
            <a:solidFill>
              <a:srgbClr val="F4F5C9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91" name="Text 285">
              <a:extLst>
                <a:ext uri="{FF2B5EF4-FFF2-40B4-BE49-F238E27FC236}">
                  <a16:creationId xmlns:a16="http://schemas.microsoft.com/office/drawing/2014/main" id="{5ED372FD-D560-2856-D7FE-1A04566177CB}"/>
                </a:ext>
              </a:extLst>
            </p:cNvPr>
            <p:cNvSpPr/>
            <p:nvPr/>
          </p:nvSpPr>
          <p:spPr>
            <a:xfrm>
              <a:off x="10452374" y="2518267"/>
              <a:ext cx="786785" cy="145936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lnSpcReduction="10000"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54</a:t>
              </a:r>
              <a:endParaRPr lang="en-US" sz="971" dirty="0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25D627BA-8220-8614-EEAA-5392F360A240}"/>
              </a:ext>
            </a:extLst>
          </p:cNvPr>
          <p:cNvGrpSpPr/>
          <p:nvPr/>
        </p:nvGrpSpPr>
        <p:grpSpPr>
          <a:xfrm>
            <a:off x="3713943" y="2791103"/>
            <a:ext cx="7575976" cy="970791"/>
            <a:chOff x="3713943" y="2791103"/>
            <a:chExt cx="7575976" cy="970791"/>
          </a:xfrm>
        </p:grpSpPr>
        <p:sp>
          <p:nvSpPr>
            <p:cNvPr id="8" name="Shape 2">
              <a:extLst>
                <a:ext uri="{FF2B5EF4-FFF2-40B4-BE49-F238E27FC236}">
                  <a16:creationId xmlns:a16="http://schemas.microsoft.com/office/drawing/2014/main" id="{81517631-14CA-7FB9-9DE0-D3091AC7CAC6}"/>
                </a:ext>
              </a:extLst>
            </p:cNvPr>
            <p:cNvSpPr/>
            <p:nvPr/>
          </p:nvSpPr>
          <p:spPr>
            <a:xfrm>
              <a:off x="6562865" y="2791103"/>
              <a:ext cx="1808336" cy="475878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9" name="Shape 3">
              <a:extLst>
                <a:ext uri="{FF2B5EF4-FFF2-40B4-BE49-F238E27FC236}">
                  <a16:creationId xmlns:a16="http://schemas.microsoft.com/office/drawing/2014/main" id="{F436EFD2-FD22-6489-0C33-E211DD68CEB8}"/>
                </a:ext>
              </a:extLst>
            </p:cNvPr>
            <p:cNvSpPr/>
            <p:nvPr/>
          </p:nvSpPr>
          <p:spPr>
            <a:xfrm flipH="1">
              <a:off x="9031629" y="2791103"/>
              <a:ext cx="2258290" cy="475878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44AC66BF-B7A0-5B75-2C65-5F53D1CCAB18}"/>
                </a:ext>
              </a:extLst>
            </p:cNvPr>
            <p:cNvGrpSpPr/>
            <p:nvPr/>
          </p:nvGrpSpPr>
          <p:grpSpPr>
            <a:xfrm>
              <a:off x="3713943" y="3266981"/>
              <a:ext cx="6643255" cy="494913"/>
              <a:chOff x="3713943" y="3266981"/>
              <a:chExt cx="6643255" cy="494913"/>
            </a:xfrm>
          </p:grpSpPr>
          <p:sp>
            <p:nvSpPr>
              <p:cNvPr id="294" name="Shape 288">
                <a:extLst>
                  <a:ext uri="{FF2B5EF4-FFF2-40B4-BE49-F238E27FC236}">
                    <a16:creationId xmlns:a16="http://schemas.microsoft.com/office/drawing/2014/main" id="{16003DF2-B184-A9A9-1BF1-741EDFB85C04}"/>
                  </a:ext>
                </a:extLst>
              </p:cNvPr>
              <p:cNvSpPr/>
              <p:nvPr/>
            </p:nvSpPr>
            <p:spPr>
              <a:xfrm>
                <a:off x="3713943" y="3266981"/>
                <a:ext cx="1046931" cy="494913"/>
              </a:xfrm>
              <a:prstGeom prst="rect">
                <a:avLst/>
              </a:prstGeom>
              <a:solidFill>
                <a:srgbClr val="D8F5D8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295" name="Text 289">
                <a:extLst>
                  <a:ext uri="{FF2B5EF4-FFF2-40B4-BE49-F238E27FC236}">
                    <a16:creationId xmlns:a16="http://schemas.microsoft.com/office/drawing/2014/main" id="{6678CE52-5DF3-2D4C-47AD-3ACE7D4621A8}"/>
                  </a:ext>
                </a:extLst>
              </p:cNvPr>
              <p:cNvSpPr/>
              <p:nvPr/>
            </p:nvSpPr>
            <p:spPr>
              <a:xfrm>
                <a:off x="3720288" y="3273326"/>
                <a:ext cx="1034241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318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Flow 1</a:t>
                </a:r>
                <a:endParaRPr lang="en-US" sz="1318" dirty="0"/>
              </a:p>
            </p:txBody>
          </p:sp>
          <p:sp>
            <p:nvSpPr>
              <p:cNvPr id="296" name="Shape 290">
                <a:extLst>
                  <a:ext uri="{FF2B5EF4-FFF2-40B4-BE49-F238E27FC236}">
                    <a16:creationId xmlns:a16="http://schemas.microsoft.com/office/drawing/2014/main" id="{03C6A441-8B19-59E9-55A9-91315549DF53}"/>
                  </a:ext>
                </a:extLst>
              </p:cNvPr>
              <p:cNvSpPr/>
              <p:nvPr/>
            </p:nvSpPr>
            <p:spPr>
              <a:xfrm>
                <a:off x="4760874" y="3266981"/>
                <a:ext cx="659884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297" name="Text 291">
                <a:extLst>
                  <a:ext uri="{FF2B5EF4-FFF2-40B4-BE49-F238E27FC236}">
                    <a16:creationId xmlns:a16="http://schemas.microsoft.com/office/drawing/2014/main" id="{11F73D24-F2FC-D8BA-4241-646F927BEBF7}"/>
                  </a:ext>
                </a:extLst>
              </p:cNvPr>
              <p:cNvSpPr/>
              <p:nvPr/>
            </p:nvSpPr>
            <p:spPr>
              <a:xfrm>
                <a:off x="4767219" y="3273326"/>
                <a:ext cx="647194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006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Packet1</a:t>
                </a:r>
                <a:endParaRPr lang="en-US" sz="1006" dirty="0"/>
              </a:p>
            </p:txBody>
          </p:sp>
          <p:sp>
            <p:nvSpPr>
              <p:cNvPr id="298" name="Shape 292">
                <a:extLst>
                  <a:ext uri="{FF2B5EF4-FFF2-40B4-BE49-F238E27FC236}">
                    <a16:creationId xmlns:a16="http://schemas.microsoft.com/office/drawing/2014/main" id="{4B3B8455-8B6C-3029-CC87-2834CBDA68FB}"/>
                  </a:ext>
                </a:extLst>
              </p:cNvPr>
              <p:cNvSpPr/>
              <p:nvPr/>
            </p:nvSpPr>
            <p:spPr>
              <a:xfrm>
                <a:off x="5420758" y="3266981"/>
                <a:ext cx="653539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299" name="Text 293">
                <a:extLst>
                  <a:ext uri="{FF2B5EF4-FFF2-40B4-BE49-F238E27FC236}">
                    <a16:creationId xmlns:a16="http://schemas.microsoft.com/office/drawing/2014/main" id="{50CD26BC-BD68-8EC9-1D59-ACC44A749CEA}"/>
                  </a:ext>
                </a:extLst>
              </p:cNvPr>
              <p:cNvSpPr/>
              <p:nvPr/>
            </p:nvSpPr>
            <p:spPr>
              <a:xfrm>
                <a:off x="5427103" y="3273326"/>
                <a:ext cx="640849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249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...</a:t>
                </a:r>
                <a:endParaRPr lang="en-US" sz="1249" dirty="0"/>
              </a:p>
            </p:txBody>
          </p:sp>
          <p:sp>
            <p:nvSpPr>
              <p:cNvPr id="300" name="Shape 294">
                <a:extLst>
                  <a:ext uri="{FF2B5EF4-FFF2-40B4-BE49-F238E27FC236}">
                    <a16:creationId xmlns:a16="http://schemas.microsoft.com/office/drawing/2014/main" id="{0D017733-8E69-C0AD-427A-7D26B1CDE213}"/>
                  </a:ext>
                </a:extLst>
              </p:cNvPr>
              <p:cNvSpPr/>
              <p:nvPr/>
            </p:nvSpPr>
            <p:spPr>
              <a:xfrm>
                <a:off x="6074297" y="3266981"/>
                <a:ext cx="659884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301" name="Text 295">
                <a:extLst>
                  <a:ext uri="{FF2B5EF4-FFF2-40B4-BE49-F238E27FC236}">
                    <a16:creationId xmlns:a16="http://schemas.microsoft.com/office/drawing/2014/main" id="{8387FA45-6351-1C1A-0B24-5ED424FF0631}"/>
                  </a:ext>
                </a:extLst>
              </p:cNvPr>
              <p:cNvSpPr/>
              <p:nvPr/>
            </p:nvSpPr>
            <p:spPr>
              <a:xfrm>
                <a:off x="6080642" y="3273326"/>
                <a:ext cx="647194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006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Packet2</a:t>
                </a:r>
                <a:endParaRPr lang="en-US" sz="1006" dirty="0"/>
              </a:p>
            </p:txBody>
          </p:sp>
          <p:sp>
            <p:nvSpPr>
              <p:cNvPr id="302" name="Text 296">
                <a:extLst>
                  <a:ext uri="{FF2B5EF4-FFF2-40B4-BE49-F238E27FC236}">
                    <a16:creationId xmlns:a16="http://schemas.microsoft.com/office/drawing/2014/main" id="{2C4E56EA-B2BB-BFEE-8256-0B9277F5DC3E}"/>
                  </a:ext>
                </a:extLst>
              </p:cNvPr>
              <p:cNvSpPr/>
              <p:nvPr/>
            </p:nvSpPr>
            <p:spPr>
              <a:xfrm>
                <a:off x="6905497" y="3412917"/>
                <a:ext cx="228421" cy="177661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 fontScale="92500" lnSpcReduction="20000"/>
              </a:bodyPr>
              <a:lstStyle/>
              <a:p>
                <a:pPr algn="ctr"/>
                <a:r>
                  <a:rPr lang="en-US" sz="1388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...</a:t>
                </a:r>
                <a:endParaRPr lang="en-US" sz="1388" dirty="0"/>
              </a:p>
            </p:txBody>
          </p:sp>
          <p:sp>
            <p:nvSpPr>
              <p:cNvPr id="303" name="Shape 297">
                <a:extLst>
                  <a:ext uri="{FF2B5EF4-FFF2-40B4-BE49-F238E27FC236}">
                    <a16:creationId xmlns:a16="http://schemas.microsoft.com/office/drawing/2014/main" id="{CB24FCB3-2E42-29D5-2270-2CF60DFA146D}"/>
                  </a:ext>
                </a:extLst>
              </p:cNvPr>
              <p:cNvSpPr/>
              <p:nvPr/>
            </p:nvSpPr>
            <p:spPr>
              <a:xfrm>
                <a:off x="7343305" y="3266981"/>
                <a:ext cx="1040586" cy="494913"/>
              </a:xfrm>
              <a:prstGeom prst="rect">
                <a:avLst/>
              </a:prstGeom>
              <a:solidFill>
                <a:srgbClr val="D8F5D8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304" name="Text 298">
                <a:extLst>
                  <a:ext uri="{FF2B5EF4-FFF2-40B4-BE49-F238E27FC236}">
                    <a16:creationId xmlns:a16="http://schemas.microsoft.com/office/drawing/2014/main" id="{578C0C7D-BDB3-288C-6C86-609C13925805}"/>
                  </a:ext>
                </a:extLst>
              </p:cNvPr>
              <p:cNvSpPr/>
              <p:nvPr/>
            </p:nvSpPr>
            <p:spPr>
              <a:xfrm>
                <a:off x="7349650" y="3273326"/>
                <a:ext cx="1027896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318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Flow n</a:t>
                </a:r>
                <a:endParaRPr lang="en-US" sz="1318" dirty="0"/>
              </a:p>
            </p:txBody>
          </p:sp>
          <p:sp>
            <p:nvSpPr>
              <p:cNvPr id="305" name="Shape 299">
                <a:extLst>
                  <a:ext uri="{FF2B5EF4-FFF2-40B4-BE49-F238E27FC236}">
                    <a16:creationId xmlns:a16="http://schemas.microsoft.com/office/drawing/2014/main" id="{2782C019-4FD1-8A42-D70F-375815E60E51}"/>
                  </a:ext>
                </a:extLst>
              </p:cNvPr>
              <p:cNvSpPr/>
              <p:nvPr/>
            </p:nvSpPr>
            <p:spPr>
              <a:xfrm>
                <a:off x="8383891" y="3266981"/>
                <a:ext cx="659884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306" name="Text 300">
                <a:extLst>
                  <a:ext uri="{FF2B5EF4-FFF2-40B4-BE49-F238E27FC236}">
                    <a16:creationId xmlns:a16="http://schemas.microsoft.com/office/drawing/2014/main" id="{FE5C58D6-B6BA-2ADF-B525-C155B88DAE05}"/>
                  </a:ext>
                </a:extLst>
              </p:cNvPr>
              <p:cNvSpPr/>
              <p:nvPr/>
            </p:nvSpPr>
            <p:spPr>
              <a:xfrm>
                <a:off x="8390236" y="3273326"/>
                <a:ext cx="647194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006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Packet1</a:t>
                </a:r>
                <a:endParaRPr lang="en-US" sz="1006" dirty="0"/>
              </a:p>
            </p:txBody>
          </p:sp>
          <p:sp>
            <p:nvSpPr>
              <p:cNvPr id="307" name="Shape 301">
                <a:extLst>
                  <a:ext uri="{FF2B5EF4-FFF2-40B4-BE49-F238E27FC236}">
                    <a16:creationId xmlns:a16="http://schemas.microsoft.com/office/drawing/2014/main" id="{58711C8F-3F9A-242E-3247-1A717CFF8881}"/>
                  </a:ext>
                </a:extLst>
              </p:cNvPr>
              <p:cNvSpPr/>
              <p:nvPr/>
            </p:nvSpPr>
            <p:spPr>
              <a:xfrm>
                <a:off x="9043775" y="3266981"/>
                <a:ext cx="653539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308" name="Text 302">
                <a:extLst>
                  <a:ext uri="{FF2B5EF4-FFF2-40B4-BE49-F238E27FC236}">
                    <a16:creationId xmlns:a16="http://schemas.microsoft.com/office/drawing/2014/main" id="{DA228242-1FAD-B7BB-5CEB-9726D575F305}"/>
                  </a:ext>
                </a:extLst>
              </p:cNvPr>
              <p:cNvSpPr/>
              <p:nvPr/>
            </p:nvSpPr>
            <p:spPr>
              <a:xfrm>
                <a:off x="9050120" y="3273326"/>
                <a:ext cx="640849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249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...</a:t>
                </a:r>
                <a:endParaRPr lang="en-US" sz="1249" dirty="0"/>
              </a:p>
            </p:txBody>
          </p:sp>
          <p:sp>
            <p:nvSpPr>
              <p:cNvPr id="309" name="Shape 303">
                <a:extLst>
                  <a:ext uri="{FF2B5EF4-FFF2-40B4-BE49-F238E27FC236}">
                    <a16:creationId xmlns:a16="http://schemas.microsoft.com/office/drawing/2014/main" id="{61DF29E6-C99E-B689-10F7-799E6D577A5C}"/>
                  </a:ext>
                </a:extLst>
              </p:cNvPr>
              <p:cNvSpPr/>
              <p:nvPr/>
            </p:nvSpPr>
            <p:spPr>
              <a:xfrm>
                <a:off x="9697314" y="3266981"/>
                <a:ext cx="659884" cy="494913"/>
              </a:xfrm>
              <a:prstGeom prst="rect">
                <a:avLst/>
              </a:prstGeom>
              <a:solidFill>
                <a:srgbClr val="F4F5C9"/>
              </a:solidFill>
              <a:ln w="15240">
                <a:solidFill>
                  <a:srgbClr val="111111"/>
                </a:solidFill>
                <a:prstDash val="solid"/>
              </a:ln>
            </p:spPr>
            <p:txBody>
              <a:bodyPr/>
              <a:lstStyle/>
              <a:p>
                <a:endParaRPr lang="en-US" sz="971"/>
              </a:p>
            </p:txBody>
          </p:sp>
          <p:sp>
            <p:nvSpPr>
              <p:cNvPr id="310" name="Text 304">
                <a:extLst>
                  <a:ext uri="{FF2B5EF4-FFF2-40B4-BE49-F238E27FC236}">
                    <a16:creationId xmlns:a16="http://schemas.microsoft.com/office/drawing/2014/main" id="{11AD3EB9-5372-D6FB-5520-33B2D9F89369}"/>
                  </a:ext>
                </a:extLst>
              </p:cNvPr>
              <p:cNvSpPr/>
              <p:nvPr/>
            </p:nvSpPr>
            <p:spPr>
              <a:xfrm>
                <a:off x="9703659" y="3273326"/>
                <a:ext cx="647194" cy="482223"/>
              </a:xfrm>
              <a:prstGeom prst="rect">
                <a:avLst/>
              </a:prstGeom>
              <a:noFill/>
              <a:ln/>
            </p:spPr>
            <p:txBody>
              <a:bodyPr wrap="square" lIns="176" tIns="176" rIns="176" bIns="176" rtlCol="0" anchor="ctr">
                <a:normAutofit/>
              </a:bodyPr>
              <a:lstStyle/>
              <a:p>
                <a:pPr algn="ctr"/>
                <a:r>
                  <a:rPr lang="en-US" sz="1006" dirty="0">
                    <a:solidFill>
                      <a:srgbClr val="111111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Packet2</a:t>
                </a:r>
                <a:endParaRPr lang="en-US" sz="1006" dirty="0"/>
              </a:p>
            </p:txBody>
          </p:sp>
        </p:grp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40513641-08FA-B07B-36E1-C63F361AC12F}"/>
              </a:ext>
            </a:extLst>
          </p:cNvPr>
          <p:cNvGrpSpPr/>
          <p:nvPr/>
        </p:nvGrpSpPr>
        <p:grpSpPr>
          <a:xfrm>
            <a:off x="2362449" y="3266981"/>
            <a:ext cx="7785363" cy="1643366"/>
            <a:chOff x="2362449" y="3266981"/>
            <a:chExt cx="7785363" cy="1643366"/>
          </a:xfrm>
        </p:grpSpPr>
        <p:sp>
          <p:nvSpPr>
            <p:cNvPr id="10" name="Shape 4">
              <a:extLst>
                <a:ext uri="{FF2B5EF4-FFF2-40B4-BE49-F238E27FC236}">
                  <a16:creationId xmlns:a16="http://schemas.microsoft.com/office/drawing/2014/main" id="{A36D9367-1C27-A67F-7F20-6683935FF841}"/>
                </a:ext>
              </a:extLst>
            </p:cNvPr>
            <p:cNvSpPr/>
            <p:nvPr/>
          </p:nvSpPr>
          <p:spPr>
            <a:xfrm>
              <a:off x="2375139" y="3761895"/>
              <a:ext cx="412428" cy="374357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1" name="Shape 5">
              <a:extLst>
                <a:ext uri="{FF2B5EF4-FFF2-40B4-BE49-F238E27FC236}">
                  <a16:creationId xmlns:a16="http://schemas.microsoft.com/office/drawing/2014/main" id="{418DA22F-9867-8567-677F-2367E212FA19}"/>
                </a:ext>
              </a:extLst>
            </p:cNvPr>
            <p:cNvSpPr/>
            <p:nvPr/>
          </p:nvSpPr>
          <p:spPr>
            <a:xfrm>
              <a:off x="3739322" y="3761895"/>
              <a:ext cx="4333662" cy="374357"/>
            </a:xfrm>
            <a:prstGeom prst="line">
              <a:avLst/>
            </a:prstGeom>
            <a:noFill/>
            <a:ln w="1397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5" name="Text 9">
              <a:extLst>
                <a:ext uri="{FF2B5EF4-FFF2-40B4-BE49-F238E27FC236}">
                  <a16:creationId xmlns:a16="http://schemas.microsoft.com/office/drawing/2014/main" id="{3A07497D-5EE8-6F8E-9670-6A1A6486804A}"/>
                </a:ext>
              </a:extLst>
            </p:cNvPr>
            <p:cNvSpPr/>
            <p:nvPr/>
          </p:nvSpPr>
          <p:spPr>
            <a:xfrm>
              <a:off x="8339476" y="4351983"/>
              <a:ext cx="1808336" cy="26649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r>
                <a:rPr lang="en-US" sz="1665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Session-level</a:t>
              </a:r>
              <a:endParaRPr lang="en-US" sz="1665" dirty="0"/>
            </a:p>
          </p:txBody>
        </p:sp>
        <p:sp>
          <p:nvSpPr>
            <p:cNvPr id="168" name="Shape 162">
              <a:extLst>
                <a:ext uri="{FF2B5EF4-FFF2-40B4-BE49-F238E27FC236}">
                  <a16:creationId xmlns:a16="http://schemas.microsoft.com/office/drawing/2014/main" id="{3D10EEA5-B5F0-E172-0D5E-E4E4C2A8A746}"/>
                </a:ext>
              </a:extLst>
            </p:cNvPr>
            <p:cNvSpPr/>
            <p:nvPr/>
          </p:nvSpPr>
          <p:spPr>
            <a:xfrm>
              <a:off x="2597215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69" name="Shape 163">
              <a:extLst>
                <a:ext uri="{FF2B5EF4-FFF2-40B4-BE49-F238E27FC236}">
                  <a16:creationId xmlns:a16="http://schemas.microsoft.com/office/drawing/2014/main" id="{9AF5135A-26CB-B17A-2A46-542E9906DDA0}"/>
                </a:ext>
              </a:extLst>
            </p:cNvPr>
            <p:cNvSpPr/>
            <p:nvPr/>
          </p:nvSpPr>
          <p:spPr>
            <a:xfrm>
              <a:off x="2597215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0" name="Shape 164">
              <a:extLst>
                <a:ext uri="{FF2B5EF4-FFF2-40B4-BE49-F238E27FC236}">
                  <a16:creationId xmlns:a16="http://schemas.microsoft.com/office/drawing/2014/main" id="{45BE4462-7C77-1BD7-4412-8E44125FC500}"/>
                </a:ext>
              </a:extLst>
            </p:cNvPr>
            <p:cNvSpPr/>
            <p:nvPr/>
          </p:nvSpPr>
          <p:spPr>
            <a:xfrm>
              <a:off x="2743151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1" name="Shape 165">
              <a:extLst>
                <a:ext uri="{FF2B5EF4-FFF2-40B4-BE49-F238E27FC236}">
                  <a16:creationId xmlns:a16="http://schemas.microsoft.com/office/drawing/2014/main" id="{B5BCD6E6-46ED-8DD9-6842-B23325D2D3A6}"/>
                </a:ext>
              </a:extLst>
            </p:cNvPr>
            <p:cNvSpPr/>
            <p:nvPr/>
          </p:nvSpPr>
          <p:spPr>
            <a:xfrm>
              <a:off x="2743151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2" name="Shape 166">
              <a:extLst>
                <a:ext uri="{FF2B5EF4-FFF2-40B4-BE49-F238E27FC236}">
                  <a16:creationId xmlns:a16="http://schemas.microsoft.com/office/drawing/2014/main" id="{D97B0F26-8B96-C2DE-301F-4BB9571FB1C9}"/>
                </a:ext>
              </a:extLst>
            </p:cNvPr>
            <p:cNvSpPr/>
            <p:nvPr/>
          </p:nvSpPr>
          <p:spPr>
            <a:xfrm>
              <a:off x="2889087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3" name="Shape 167">
              <a:extLst>
                <a:ext uri="{FF2B5EF4-FFF2-40B4-BE49-F238E27FC236}">
                  <a16:creationId xmlns:a16="http://schemas.microsoft.com/office/drawing/2014/main" id="{C402DC8E-0FDF-B749-947F-2134D7715599}"/>
                </a:ext>
              </a:extLst>
            </p:cNvPr>
            <p:cNvSpPr/>
            <p:nvPr/>
          </p:nvSpPr>
          <p:spPr>
            <a:xfrm>
              <a:off x="2889087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4" name="Shape 168">
              <a:extLst>
                <a:ext uri="{FF2B5EF4-FFF2-40B4-BE49-F238E27FC236}">
                  <a16:creationId xmlns:a16="http://schemas.microsoft.com/office/drawing/2014/main" id="{3CE0738E-C966-3B9C-BF4A-4907971B1C5F}"/>
                </a:ext>
              </a:extLst>
            </p:cNvPr>
            <p:cNvSpPr/>
            <p:nvPr/>
          </p:nvSpPr>
          <p:spPr>
            <a:xfrm>
              <a:off x="3035023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5" name="Shape 169">
              <a:extLst>
                <a:ext uri="{FF2B5EF4-FFF2-40B4-BE49-F238E27FC236}">
                  <a16:creationId xmlns:a16="http://schemas.microsoft.com/office/drawing/2014/main" id="{798E6E32-77CA-527C-88DB-D12C3F53AAF6}"/>
                </a:ext>
              </a:extLst>
            </p:cNvPr>
            <p:cNvSpPr/>
            <p:nvPr/>
          </p:nvSpPr>
          <p:spPr>
            <a:xfrm>
              <a:off x="3035023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6" name="Shape 170">
              <a:extLst>
                <a:ext uri="{FF2B5EF4-FFF2-40B4-BE49-F238E27FC236}">
                  <a16:creationId xmlns:a16="http://schemas.microsoft.com/office/drawing/2014/main" id="{5D9E547F-EED2-7CD7-C62E-4D5E290D3193}"/>
                </a:ext>
              </a:extLst>
            </p:cNvPr>
            <p:cNvSpPr/>
            <p:nvPr/>
          </p:nvSpPr>
          <p:spPr>
            <a:xfrm>
              <a:off x="3180959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7" name="Shape 171">
              <a:extLst>
                <a:ext uri="{FF2B5EF4-FFF2-40B4-BE49-F238E27FC236}">
                  <a16:creationId xmlns:a16="http://schemas.microsoft.com/office/drawing/2014/main" id="{9BD6E1EE-F1C6-64B2-5AE8-B259BF6BD262}"/>
                </a:ext>
              </a:extLst>
            </p:cNvPr>
            <p:cNvSpPr/>
            <p:nvPr/>
          </p:nvSpPr>
          <p:spPr>
            <a:xfrm>
              <a:off x="3180959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8" name="Shape 172">
              <a:extLst>
                <a:ext uri="{FF2B5EF4-FFF2-40B4-BE49-F238E27FC236}">
                  <a16:creationId xmlns:a16="http://schemas.microsoft.com/office/drawing/2014/main" id="{FE8EE188-2546-A40A-665D-2D2FD1CE9D9C}"/>
                </a:ext>
              </a:extLst>
            </p:cNvPr>
            <p:cNvSpPr/>
            <p:nvPr/>
          </p:nvSpPr>
          <p:spPr>
            <a:xfrm>
              <a:off x="3326895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79" name="Shape 173">
              <a:extLst>
                <a:ext uri="{FF2B5EF4-FFF2-40B4-BE49-F238E27FC236}">
                  <a16:creationId xmlns:a16="http://schemas.microsoft.com/office/drawing/2014/main" id="{1C089A6C-F7F2-1D0B-28E3-F7CC5CC832BD}"/>
                </a:ext>
              </a:extLst>
            </p:cNvPr>
            <p:cNvSpPr/>
            <p:nvPr/>
          </p:nvSpPr>
          <p:spPr>
            <a:xfrm>
              <a:off x="3326895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0" name="Shape 174">
              <a:extLst>
                <a:ext uri="{FF2B5EF4-FFF2-40B4-BE49-F238E27FC236}">
                  <a16:creationId xmlns:a16="http://schemas.microsoft.com/office/drawing/2014/main" id="{25709BB6-81C2-F986-80AC-ADAF1F84C06A}"/>
                </a:ext>
              </a:extLst>
            </p:cNvPr>
            <p:cNvSpPr/>
            <p:nvPr/>
          </p:nvSpPr>
          <p:spPr>
            <a:xfrm>
              <a:off x="3472831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1" name="Shape 175">
              <a:extLst>
                <a:ext uri="{FF2B5EF4-FFF2-40B4-BE49-F238E27FC236}">
                  <a16:creationId xmlns:a16="http://schemas.microsoft.com/office/drawing/2014/main" id="{EA2F4E46-CA4B-E9D9-C57F-1A0E150A5D3F}"/>
                </a:ext>
              </a:extLst>
            </p:cNvPr>
            <p:cNvSpPr/>
            <p:nvPr/>
          </p:nvSpPr>
          <p:spPr>
            <a:xfrm>
              <a:off x="3472831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2" name="Shape 176">
              <a:extLst>
                <a:ext uri="{FF2B5EF4-FFF2-40B4-BE49-F238E27FC236}">
                  <a16:creationId xmlns:a16="http://schemas.microsoft.com/office/drawing/2014/main" id="{D53BC756-E174-68BB-846A-B6547AC1A228}"/>
                </a:ext>
              </a:extLst>
            </p:cNvPr>
            <p:cNvSpPr/>
            <p:nvPr/>
          </p:nvSpPr>
          <p:spPr>
            <a:xfrm>
              <a:off x="3618767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3" name="Shape 177">
              <a:extLst>
                <a:ext uri="{FF2B5EF4-FFF2-40B4-BE49-F238E27FC236}">
                  <a16:creationId xmlns:a16="http://schemas.microsoft.com/office/drawing/2014/main" id="{EFE269DA-5A22-117D-B82D-9A709995F9ED}"/>
                </a:ext>
              </a:extLst>
            </p:cNvPr>
            <p:cNvSpPr/>
            <p:nvPr/>
          </p:nvSpPr>
          <p:spPr>
            <a:xfrm>
              <a:off x="3618767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4" name="Shape 178">
              <a:extLst>
                <a:ext uri="{FF2B5EF4-FFF2-40B4-BE49-F238E27FC236}">
                  <a16:creationId xmlns:a16="http://schemas.microsoft.com/office/drawing/2014/main" id="{D673FDEA-4043-9AF2-2D41-D059D91FA9A1}"/>
                </a:ext>
              </a:extLst>
            </p:cNvPr>
            <p:cNvSpPr/>
            <p:nvPr/>
          </p:nvSpPr>
          <p:spPr>
            <a:xfrm>
              <a:off x="3764703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5" name="Shape 179">
              <a:extLst>
                <a:ext uri="{FF2B5EF4-FFF2-40B4-BE49-F238E27FC236}">
                  <a16:creationId xmlns:a16="http://schemas.microsoft.com/office/drawing/2014/main" id="{B9AB27E5-0E47-6131-8880-B09BAD63C5CC}"/>
                </a:ext>
              </a:extLst>
            </p:cNvPr>
            <p:cNvSpPr/>
            <p:nvPr/>
          </p:nvSpPr>
          <p:spPr>
            <a:xfrm>
              <a:off x="3764703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6" name="Shape 180">
              <a:extLst>
                <a:ext uri="{FF2B5EF4-FFF2-40B4-BE49-F238E27FC236}">
                  <a16:creationId xmlns:a16="http://schemas.microsoft.com/office/drawing/2014/main" id="{2BF57FB5-5075-0FE8-4F8B-6778259EA8A1}"/>
                </a:ext>
              </a:extLst>
            </p:cNvPr>
            <p:cNvSpPr/>
            <p:nvPr/>
          </p:nvSpPr>
          <p:spPr>
            <a:xfrm>
              <a:off x="3910638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7" name="Shape 181">
              <a:extLst>
                <a:ext uri="{FF2B5EF4-FFF2-40B4-BE49-F238E27FC236}">
                  <a16:creationId xmlns:a16="http://schemas.microsoft.com/office/drawing/2014/main" id="{9A25E384-FE17-B2BD-4EEC-12EB5D091C26}"/>
                </a:ext>
              </a:extLst>
            </p:cNvPr>
            <p:cNvSpPr/>
            <p:nvPr/>
          </p:nvSpPr>
          <p:spPr>
            <a:xfrm>
              <a:off x="3910638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8" name="Shape 182">
              <a:extLst>
                <a:ext uri="{FF2B5EF4-FFF2-40B4-BE49-F238E27FC236}">
                  <a16:creationId xmlns:a16="http://schemas.microsoft.com/office/drawing/2014/main" id="{26660CEF-FBAD-8A41-8DFE-B2108AAC88B8}"/>
                </a:ext>
              </a:extLst>
            </p:cNvPr>
            <p:cNvSpPr/>
            <p:nvPr/>
          </p:nvSpPr>
          <p:spPr>
            <a:xfrm>
              <a:off x="4056574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89" name="Shape 183">
              <a:extLst>
                <a:ext uri="{FF2B5EF4-FFF2-40B4-BE49-F238E27FC236}">
                  <a16:creationId xmlns:a16="http://schemas.microsoft.com/office/drawing/2014/main" id="{163ED243-1BB1-6390-D684-6E8B53D08E12}"/>
                </a:ext>
              </a:extLst>
            </p:cNvPr>
            <p:cNvSpPr/>
            <p:nvPr/>
          </p:nvSpPr>
          <p:spPr>
            <a:xfrm>
              <a:off x="4056574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0" name="Shape 184">
              <a:extLst>
                <a:ext uri="{FF2B5EF4-FFF2-40B4-BE49-F238E27FC236}">
                  <a16:creationId xmlns:a16="http://schemas.microsoft.com/office/drawing/2014/main" id="{12A84D71-5BCD-714D-5C81-069047291599}"/>
                </a:ext>
              </a:extLst>
            </p:cNvPr>
            <p:cNvSpPr/>
            <p:nvPr/>
          </p:nvSpPr>
          <p:spPr>
            <a:xfrm>
              <a:off x="4202510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1" name="Shape 185">
              <a:extLst>
                <a:ext uri="{FF2B5EF4-FFF2-40B4-BE49-F238E27FC236}">
                  <a16:creationId xmlns:a16="http://schemas.microsoft.com/office/drawing/2014/main" id="{C7864734-BCCD-4B2F-0E1D-46E744E94E35}"/>
                </a:ext>
              </a:extLst>
            </p:cNvPr>
            <p:cNvSpPr/>
            <p:nvPr/>
          </p:nvSpPr>
          <p:spPr>
            <a:xfrm>
              <a:off x="4202510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2" name="Shape 186">
              <a:extLst>
                <a:ext uri="{FF2B5EF4-FFF2-40B4-BE49-F238E27FC236}">
                  <a16:creationId xmlns:a16="http://schemas.microsoft.com/office/drawing/2014/main" id="{22652418-A0AC-8E1A-3568-3794D4BFB442}"/>
                </a:ext>
              </a:extLst>
            </p:cNvPr>
            <p:cNvSpPr/>
            <p:nvPr/>
          </p:nvSpPr>
          <p:spPr>
            <a:xfrm>
              <a:off x="4348446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3" name="Shape 187">
              <a:extLst>
                <a:ext uri="{FF2B5EF4-FFF2-40B4-BE49-F238E27FC236}">
                  <a16:creationId xmlns:a16="http://schemas.microsoft.com/office/drawing/2014/main" id="{8C4B2F60-FFE5-2F94-9384-0312E0814E93}"/>
                </a:ext>
              </a:extLst>
            </p:cNvPr>
            <p:cNvSpPr/>
            <p:nvPr/>
          </p:nvSpPr>
          <p:spPr>
            <a:xfrm>
              <a:off x="4348446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4" name="Shape 188">
              <a:extLst>
                <a:ext uri="{FF2B5EF4-FFF2-40B4-BE49-F238E27FC236}">
                  <a16:creationId xmlns:a16="http://schemas.microsoft.com/office/drawing/2014/main" id="{EAAEB3FF-44C8-7DC6-3F06-C6170B3B3C69}"/>
                </a:ext>
              </a:extLst>
            </p:cNvPr>
            <p:cNvSpPr/>
            <p:nvPr/>
          </p:nvSpPr>
          <p:spPr>
            <a:xfrm>
              <a:off x="4494382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5" name="Shape 189">
              <a:extLst>
                <a:ext uri="{FF2B5EF4-FFF2-40B4-BE49-F238E27FC236}">
                  <a16:creationId xmlns:a16="http://schemas.microsoft.com/office/drawing/2014/main" id="{55063644-7D63-ECE5-55C2-423C20855512}"/>
                </a:ext>
              </a:extLst>
            </p:cNvPr>
            <p:cNvSpPr/>
            <p:nvPr/>
          </p:nvSpPr>
          <p:spPr>
            <a:xfrm>
              <a:off x="4494382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6" name="Shape 190">
              <a:extLst>
                <a:ext uri="{FF2B5EF4-FFF2-40B4-BE49-F238E27FC236}">
                  <a16:creationId xmlns:a16="http://schemas.microsoft.com/office/drawing/2014/main" id="{0074191A-56ED-3FAB-494E-17878A1305ED}"/>
                </a:ext>
              </a:extLst>
            </p:cNvPr>
            <p:cNvSpPr/>
            <p:nvPr/>
          </p:nvSpPr>
          <p:spPr>
            <a:xfrm>
              <a:off x="4640318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7" name="Shape 191">
              <a:extLst>
                <a:ext uri="{FF2B5EF4-FFF2-40B4-BE49-F238E27FC236}">
                  <a16:creationId xmlns:a16="http://schemas.microsoft.com/office/drawing/2014/main" id="{73DD0539-8049-1FB4-010A-D651F0D34521}"/>
                </a:ext>
              </a:extLst>
            </p:cNvPr>
            <p:cNvSpPr/>
            <p:nvPr/>
          </p:nvSpPr>
          <p:spPr>
            <a:xfrm>
              <a:off x="4640318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8" name="Shape 192">
              <a:extLst>
                <a:ext uri="{FF2B5EF4-FFF2-40B4-BE49-F238E27FC236}">
                  <a16:creationId xmlns:a16="http://schemas.microsoft.com/office/drawing/2014/main" id="{D1A775C0-25FC-4611-ED2C-E0B62E588867}"/>
                </a:ext>
              </a:extLst>
            </p:cNvPr>
            <p:cNvSpPr/>
            <p:nvPr/>
          </p:nvSpPr>
          <p:spPr>
            <a:xfrm>
              <a:off x="4786254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199" name="Shape 193">
              <a:extLst>
                <a:ext uri="{FF2B5EF4-FFF2-40B4-BE49-F238E27FC236}">
                  <a16:creationId xmlns:a16="http://schemas.microsoft.com/office/drawing/2014/main" id="{93953A38-F555-ADE1-66FA-78A6F49084AD}"/>
                </a:ext>
              </a:extLst>
            </p:cNvPr>
            <p:cNvSpPr/>
            <p:nvPr/>
          </p:nvSpPr>
          <p:spPr>
            <a:xfrm>
              <a:off x="4786254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0" name="Shape 194">
              <a:extLst>
                <a:ext uri="{FF2B5EF4-FFF2-40B4-BE49-F238E27FC236}">
                  <a16:creationId xmlns:a16="http://schemas.microsoft.com/office/drawing/2014/main" id="{8E018FD0-30C7-3663-DE32-64689927FCB8}"/>
                </a:ext>
              </a:extLst>
            </p:cNvPr>
            <p:cNvSpPr/>
            <p:nvPr/>
          </p:nvSpPr>
          <p:spPr>
            <a:xfrm>
              <a:off x="4932190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1" name="Shape 195">
              <a:extLst>
                <a:ext uri="{FF2B5EF4-FFF2-40B4-BE49-F238E27FC236}">
                  <a16:creationId xmlns:a16="http://schemas.microsoft.com/office/drawing/2014/main" id="{A93BD269-7233-360B-AEC6-0DECE422D147}"/>
                </a:ext>
              </a:extLst>
            </p:cNvPr>
            <p:cNvSpPr/>
            <p:nvPr/>
          </p:nvSpPr>
          <p:spPr>
            <a:xfrm>
              <a:off x="4932190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2" name="Shape 196">
              <a:extLst>
                <a:ext uri="{FF2B5EF4-FFF2-40B4-BE49-F238E27FC236}">
                  <a16:creationId xmlns:a16="http://schemas.microsoft.com/office/drawing/2014/main" id="{24147855-B104-3B7D-19D1-0825B23C067B}"/>
                </a:ext>
              </a:extLst>
            </p:cNvPr>
            <p:cNvSpPr/>
            <p:nvPr/>
          </p:nvSpPr>
          <p:spPr>
            <a:xfrm>
              <a:off x="5078126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3" name="Shape 197">
              <a:extLst>
                <a:ext uri="{FF2B5EF4-FFF2-40B4-BE49-F238E27FC236}">
                  <a16:creationId xmlns:a16="http://schemas.microsoft.com/office/drawing/2014/main" id="{AEAEE7A7-D843-5A31-21BB-AE011132786E}"/>
                </a:ext>
              </a:extLst>
            </p:cNvPr>
            <p:cNvSpPr/>
            <p:nvPr/>
          </p:nvSpPr>
          <p:spPr>
            <a:xfrm>
              <a:off x="5078126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4" name="Shape 198">
              <a:extLst>
                <a:ext uri="{FF2B5EF4-FFF2-40B4-BE49-F238E27FC236}">
                  <a16:creationId xmlns:a16="http://schemas.microsoft.com/office/drawing/2014/main" id="{DA21465B-E950-B08B-368F-75A84F5DE672}"/>
                </a:ext>
              </a:extLst>
            </p:cNvPr>
            <p:cNvSpPr/>
            <p:nvPr/>
          </p:nvSpPr>
          <p:spPr>
            <a:xfrm>
              <a:off x="5224062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5" name="Shape 199">
              <a:extLst>
                <a:ext uri="{FF2B5EF4-FFF2-40B4-BE49-F238E27FC236}">
                  <a16:creationId xmlns:a16="http://schemas.microsoft.com/office/drawing/2014/main" id="{0C71475C-5406-ECAA-CFD1-33BCFC533D33}"/>
                </a:ext>
              </a:extLst>
            </p:cNvPr>
            <p:cNvSpPr/>
            <p:nvPr/>
          </p:nvSpPr>
          <p:spPr>
            <a:xfrm>
              <a:off x="5224062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6" name="Shape 200">
              <a:extLst>
                <a:ext uri="{FF2B5EF4-FFF2-40B4-BE49-F238E27FC236}">
                  <a16:creationId xmlns:a16="http://schemas.microsoft.com/office/drawing/2014/main" id="{CDC6EA86-398F-268E-D616-0C3CB37161FF}"/>
                </a:ext>
              </a:extLst>
            </p:cNvPr>
            <p:cNvSpPr/>
            <p:nvPr/>
          </p:nvSpPr>
          <p:spPr>
            <a:xfrm>
              <a:off x="5369997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7" name="Shape 201">
              <a:extLst>
                <a:ext uri="{FF2B5EF4-FFF2-40B4-BE49-F238E27FC236}">
                  <a16:creationId xmlns:a16="http://schemas.microsoft.com/office/drawing/2014/main" id="{A48F2F9A-6F7E-F60D-7F5B-8B344B54C49A}"/>
                </a:ext>
              </a:extLst>
            </p:cNvPr>
            <p:cNvSpPr/>
            <p:nvPr/>
          </p:nvSpPr>
          <p:spPr>
            <a:xfrm>
              <a:off x="5369997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8" name="Shape 202">
              <a:extLst>
                <a:ext uri="{FF2B5EF4-FFF2-40B4-BE49-F238E27FC236}">
                  <a16:creationId xmlns:a16="http://schemas.microsoft.com/office/drawing/2014/main" id="{011062B2-C07E-06A4-A486-B4FCCEB56DCF}"/>
                </a:ext>
              </a:extLst>
            </p:cNvPr>
            <p:cNvSpPr/>
            <p:nvPr/>
          </p:nvSpPr>
          <p:spPr>
            <a:xfrm>
              <a:off x="5515933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09" name="Shape 203">
              <a:extLst>
                <a:ext uri="{FF2B5EF4-FFF2-40B4-BE49-F238E27FC236}">
                  <a16:creationId xmlns:a16="http://schemas.microsoft.com/office/drawing/2014/main" id="{12D2BD0C-8E29-2A3A-9BDF-6CB686503F42}"/>
                </a:ext>
              </a:extLst>
            </p:cNvPr>
            <p:cNvSpPr/>
            <p:nvPr/>
          </p:nvSpPr>
          <p:spPr>
            <a:xfrm>
              <a:off x="5515933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0" name="Shape 204">
              <a:extLst>
                <a:ext uri="{FF2B5EF4-FFF2-40B4-BE49-F238E27FC236}">
                  <a16:creationId xmlns:a16="http://schemas.microsoft.com/office/drawing/2014/main" id="{69AD679C-17CF-E1A2-A7CA-5A2227B8F4B1}"/>
                </a:ext>
              </a:extLst>
            </p:cNvPr>
            <p:cNvSpPr/>
            <p:nvPr/>
          </p:nvSpPr>
          <p:spPr>
            <a:xfrm>
              <a:off x="5661869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1" name="Shape 205">
              <a:extLst>
                <a:ext uri="{FF2B5EF4-FFF2-40B4-BE49-F238E27FC236}">
                  <a16:creationId xmlns:a16="http://schemas.microsoft.com/office/drawing/2014/main" id="{15622B84-E4D8-BBCA-133F-809E2226C83A}"/>
                </a:ext>
              </a:extLst>
            </p:cNvPr>
            <p:cNvSpPr/>
            <p:nvPr/>
          </p:nvSpPr>
          <p:spPr>
            <a:xfrm>
              <a:off x="5661869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2" name="Shape 206">
              <a:extLst>
                <a:ext uri="{FF2B5EF4-FFF2-40B4-BE49-F238E27FC236}">
                  <a16:creationId xmlns:a16="http://schemas.microsoft.com/office/drawing/2014/main" id="{66B87740-1572-ABDF-124B-67D555A97848}"/>
                </a:ext>
              </a:extLst>
            </p:cNvPr>
            <p:cNvSpPr/>
            <p:nvPr/>
          </p:nvSpPr>
          <p:spPr>
            <a:xfrm>
              <a:off x="5807805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3" name="Shape 207">
              <a:extLst>
                <a:ext uri="{FF2B5EF4-FFF2-40B4-BE49-F238E27FC236}">
                  <a16:creationId xmlns:a16="http://schemas.microsoft.com/office/drawing/2014/main" id="{CA7EC639-CC0E-4863-0AE6-F86B8D319602}"/>
                </a:ext>
              </a:extLst>
            </p:cNvPr>
            <p:cNvSpPr/>
            <p:nvPr/>
          </p:nvSpPr>
          <p:spPr>
            <a:xfrm>
              <a:off x="5807805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4" name="Shape 208">
              <a:extLst>
                <a:ext uri="{FF2B5EF4-FFF2-40B4-BE49-F238E27FC236}">
                  <a16:creationId xmlns:a16="http://schemas.microsoft.com/office/drawing/2014/main" id="{57BE921F-0A7E-CFA2-0713-6F0DA82298A4}"/>
                </a:ext>
              </a:extLst>
            </p:cNvPr>
            <p:cNvSpPr/>
            <p:nvPr/>
          </p:nvSpPr>
          <p:spPr>
            <a:xfrm>
              <a:off x="5953741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5" name="Shape 209">
              <a:extLst>
                <a:ext uri="{FF2B5EF4-FFF2-40B4-BE49-F238E27FC236}">
                  <a16:creationId xmlns:a16="http://schemas.microsoft.com/office/drawing/2014/main" id="{E381D2B7-4274-963E-0935-3ABD46B31795}"/>
                </a:ext>
              </a:extLst>
            </p:cNvPr>
            <p:cNvSpPr/>
            <p:nvPr/>
          </p:nvSpPr>
          <p:spPr>
            <a:xfrm>
              <a:off x="5953741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6" name="Shape 210">
              <a:extLst>
                <a:ext uri="{FF2B5EF4-FFF2-40B4-BE49-F238E27FC236}">
                  <a16:creationId xmlns:a16="http://schemas.microsoft.com/office/drawing/2014/main" id="{9F6B3B51-28A3-0E9C-8D92-18A101C990A3}"/>
                </a:ext>
              </a:extLst>
            </p:cNvPr>
            <p:cNvSpPr/>
            <p:nvPr/>
          </p:nvSpPr>
          <p:spPr>
            <a:xfrm>
              <a:off x="6099677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7" name="Shape 211">
              <a:extLst>
                <a:ext uri="{FF2B5EF4-FFF2-40B4-BE49-F238E27FC236}">
                  <a16:creationId xmlns:a16="http://schemas.microsoft.com/office/drawing/2014/main" id="{A948BD22-1810-35DA-D4EB-05959E5161B2}"/>
                </a:ext>
              </a:extLst>
            </p:cNvPr>
            <p:cNvSpPr/>
            <p:nvPr/>
          </p:nvSpPr>
          <p:spPr>
            <a:xfrm>
              <a:off x="6099677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8" name="Shape 212">
              <a:extLst>
                <a:ext uri="{FF2B5EF4-FFF2-40B4-BE49-F238E27FC236}">
                  <a16:creationId xmlns:a16="http://schemas.microsoft.com/office/drawing/2014/main" id="{984826C4-976F-22E3-A0A4-CA545FD1B471}"/>
                </a:ext>
              </a:extLst>
            </p:cNvPr>
            <p:cNvSpPr/>
            <p:nvPr/>
          </p:nvSpPr>
          <p:spPr>
            <a:xfrm>
              <a:off x="6245613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19" name="Shape 213">
              <a:extLst>
                <a:ext uri="{FF2B5EF4-FFF2-40B4-BE49-F238E27FC236}">
                  <a16:creationId xmlns:a16="http://schemas.microsoft.com/office/drawing/2014/main" id="{33E80A4E-AEE5-0E97-6CF1-EBB602030293}"/>
                </a:ext>
              </a:extLst>
            </p:cNvPr>
            <p:cNvSpPr/>
            <p:nvPr/>
          </p:nvSpPr>
          <p:spPr>
            <a:xfrm>
              <a:off x="6245613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0" name="Shape 214">
              <a:extLst>
                <a:ext uri="{FF2B5EF4-FFF2-40B4-BE49-F238E27FC236}">
                  <a16:creationId xmlns:a16="http://schemas.microsoft.com/office/drawing/2014/main" id="{F23EF7D6-6A06-EAAA-DE45-0B06E5BB0B49}"/>
                </a:ext>
              </a:extLst>
            </p:cNvPr>
            <p:cNvSpPr/>
            <p:nvPr/>
          </p:nvSpPr>
          <p:spPr>
            <a:xfrm>
              <a:off x="6391549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1" name="Shape 215">
              <a:extLst>
                <a:ext uri="{FF2B5EF4-FFF2-40B4-BE49-F238E27FC236}">
                  <a16:creationId xmlns:a16="http://schemas.microsoft.com/office/drawing/2014/main" id="{74B94E1E-9EBB-D1CD-B521-3B1ACB099FE2}"/>
                </a:ext>
              </a:extLst>
            </p:cNvPr>
            <p:cNvSpPr/>
            <p:nvPr/>
          </p:nvSpPr>
          <p:spPr>
            <a:xfrm>
              <a:off x="6391549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2" name="Shape 216">
              <a:extLst>
                <a:ext uri="{FF2B5EF4-FFF2-40B4-BE49-F238E27FC236}">
                  <a16:creationId xmlns:a16="http://schemas.microsoft.com/office/drawing/2014/main" id="{DD37B11D-932A-27FA-34CF-80FA794E1D1F}"/>
                </a:ext>
              </a:extLst>
            </p:cNvPr>
            <p:cNvSpPr/>
            <p:nvPr/>
          </p:nvSpPr>
          <p:spPr>
            <a:xfrm>
              <a:off x="6537485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3" name="Shape 217">
              <a:extLst>
                <a:ext uri="{FF2B5EF4-FFF2-40B4-BE49-F238E27FC236}">
                  <a16:creationId xmlns:a16="http://schemas.microsoft.com/office/drawing/2014/main" id="{56BBE5BD-E3CD-6524-21B7-ADF1B02365B7}"/>
                </a:ext>
              </a:extLst>
            </p:cNvPr>
            <p:cNvSpPr/>
            <p:nvPr/>
          </p:nvSpPr>
          <p:spPr>
            <a:xfrm>
              <a:off x="6537485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4" name="Shape 218">
              <a:extLst>
                <a:ext uri="{FF2B5EF4-FFF2-40B4-BE49-F238E27FC236}">
                  <a16:creationId xmlns:a16="http://schemas.microsoft.com/office/drawing/2014/main" id="{C545E0DB-BA5E-B450-7028-FF0D4BB7A5AA}"/>
                </a:ext>
              </a:extLst>
            </p:cNvPr>
            <p:cNvSpPr/>
            <p:nvPr/>
          </p:nvSpPr>
          <p:spPr>
            <a:xfrm>
              <a:off x="6683421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5" name="Shape 219">
              <a:extLst>
                <a:ext uri="{FF2B5EF4-FFF2-40B4-BE49-F238E27FC236}">
                  <a16:creationId xmlns:a16="http://schemas.microsoft.com/office/drawing/2014/main" id="{27A22A4A-BFDB-7A64-92E9-187ABAA926CA}"/>
                </a:ext>
              </a:extLst>
            </p:cNvPr>
            <p:cNvSpPr/>
            <p:nvPr/>
          </p:nvSpPr>
          <p:spPr>
            <a:xfrm>
              <a:off x="6683421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6" name="Shape 220">
              <a:extLst>
                <a:ext uri="{FF2B5EF4-FFF2-40B4-BE49-F238E27FC236}">
                  <a16:creationId xmlns:a16="http://schemas.microsoft.com/office/drawing/2014/main" id="{3D384541-7A33-3A2E-1089-DFF8B7D49F6A}"/>
                </a:ext>
              </a:extLst>
            </p:cNvPr>
            <p:cNvSpPr/>
            <p:nvPr/>
          </p:nvSpPr>
          <p:spPr>
            <a:xfrm>
              <a:off x="6829356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7" name="Shape 221">
              <a:extLst>
                <a:ext uri="{FF2B5EF4-FFF2-40B4-BE49-F238E27FC236}">
                  <a16:creationId xmlns:a16="http://schemas.microsoft.com/office/drawing/2014/main" id="{D71AD2DB-1814-E901-A55A-AA2244F0ECCF}"/>
                </a:ext>
              </a:extLst>
            </p:cNvPr>
            <p:cNvSpPr/>
            <p:nvPr/>
          </p:nvSpPr>
          <p:spPr>
            <a:xfrm>
              <a:off x="6829356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8" name="Shape 222">
              <a:extLst>
                <a:ext uri="{FF2B5EF4-FFF2-40B4-BE49-F238E27FC236}">
                  <a16:creationId xmlns:a16="http://schemas.microsoft.com/office/drawing/2014/main" id="{49C66966-C76E-5898-AE25-3E2AAF6FDC7E}"/>
                </a:ext>
              </a:extLst>
            </p:cNvPr>
            <p:cNvSpPr/>
            <p:nvPr/>
          </p:nvSpPr>
          <p:spPr>
            <a:xfrm>
              <a:off x="6975292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29" name="Shape 223">
              <a:extLst>
                <a:ext uri="{FF2B5EF4-FFF2-40B4-BE49-F238E27FC236}">
                  <a16:creationId xmlns:a16="http://schemas.microsoft.com/office/drawing/2014/main" id="{FBE7DB54-7714-1AF5-8E35-9BA177432ED4}"/>
                </a:ext>
              </a:extLst>
            </p:cNvPr>
            <p:cNvSpPr/>
            <p:nvPr/>
          </p:nvSpPr>
          <p:spPr>
            <a:xfrm>
              <a:off x="6975292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0" name="Shape 224">
              <a:extLst>
                <a:ext uri="{FF2B5EF4-FFF2-40B4-BE49-F238E27FC236}">
                  <a16:creationId xmlns:a16="http://schemas.microsoft.com/office/drawing/2014/main" id="{C04E72D7-FF88-89FA-87E7-BBBE96382808}"/>
                </a:ext>
              </a:extLst>
            </p:cNvPr>
            <p:cNvSpPr/>
            <p:nvPr/>
          </p:nvSpPr>
          <p:spPr>
            <a:xfrm>
              <a:off x="7121228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1" name="Shape 225">
              <a:extLst>
                <a:ext uri="{FF2B5EF4-FFF2-40B4-BE49-F238E27FC236}">
                  <a16:creationId xmlns:a16="http://schemas.microsoft.com/office/drawing/2014/main" id="{64D0381D-3241-6FA7-8CB7-FD1A40882289}"/>
                </a:ext>
              </a:extLst>
            </p:cNvPr>
            <p:cNvSpPr/>
            <p:nvPr/>
          </p:nvSpPr>
          <p:spPr>
            <a:xfrm>
              <a:off x="7121228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2" name="Shape 226">
              <a:extLst>
                <a:ext uri="{FF2B5EF4-FFF2-40B4-BE49-F238E27FC236}">
                  <a16:creationId xmlns:a16="http://schemas.microsoft.com/office/drawing/2014/main" id="{5329ACAA-0BC1-5E56-3165-F4D9FF9A28C8}"/>
                </a:ext>
              </a:extLst>
            </p:cNvPr>
            <p:cNvSpPr/>
            <p:nvPr/>
          </p:nvSpPr>
          <p:spPr>
            <a:xfrm>
              <a:off x="7267164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3" name="Shape 227">
              <a:extLst>
                <a:ext uri="{FF2B5EF4-FFF2-40B4-BE49-F238E27FC236}">
                  <a16:creationId xmlns:a16="http://schemas.microsoft.com/office/drawing/2014/main" id="{6309DAF9-CA5E-82C1-2CBD-A0C737634C8D}"/>
                </a:ext>
              </a:extLst>
            </p:cNvPr>
            <p:cNvSpPr/>
            <p:nvPr/>
          </p:nvSpPr>
          <p:spPr>
            <a:xfrm>
              <a:off x="7267164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4" name="Shape 228">
              <a:extLst>
                <a:ext uri="{FF2B5EF4-FFF2-40B4-BE49-F238E27FC236}">
                  <a16:creationId xmlns:a16="http://schemas.microsoft.com/office/drawing/2014/main" id="{FCA0A823-4077-512F-FFD1-870F15269DFE}"/>
                </a:ext>
              </a:extLst>
            </p:cNvPr>
            <p:cNvSpPr/>
            <p:nvPr/>
          </p:nvSpPr>
          <p:spPr>
            <a:xfrm>
              <a:off x="7413100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5" name="Shape 229">
              <a:extLst>
                <a:ext uri="{FF2B5EF4-FFF2-40B4-BE49-F238E27FC236}">
                  <a16:creationId xmlns:a16="http://schemas.microsoft.com/office/drawing/2014/main" id="{61522FE6-A503-9BFC-ADFB-FB55A334518B}"/>
                </a:ext>
              </a:extLst>
            </p:cNvPr>
            <p:cNvSpPr/>
            <p:nvPr/>
          </p:nvSpPr>
          <p:spPr>
            <a:xfrm>
              <a:off x="7413100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6" name="Shape 230">
              <a:extLst>
                <a:ext uri="{FF2B5EF4-FFF2-40B4-BE49-F238E27FC236}">
                  <a16:creationId xmlns:a16="http://schemas.microsoft.com/office/drawing/2014/main" id="{B072CF26-FC8A-3FDE-BCE6-8B1B2B167626}"/>
                </a:ext>
              </a:extLst>
            </p:cNvPr>
            <p:cNvSpPr/>
            <p:nvPr/>
          </p:nvSpPr>
          <p:spPr>
            <a:xfrm>
              <a:off x="7559036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7" name="Shape 231">
              <a:extLst>
                <a:ext uri="{FF2B5EF4-FFF2-40B4-BE49-F238E27FC236}">
                  <a16:creationId xmlns:a16="http://schemas.microsoft.com/office/drawing/2014/main" id="{79007A1E-2BF5-054A-3367-5D8AB1E50729}"/>
                </a:ext>
              </a:extLst>
            </p:cNvPr>
            <p:cNvSpPr/>
            <p:nvPr/>
          </p:nvSpPr>
          <p:spPr>
            <a:xfrm>
              <a:off x="7559036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8" name="Shape 232">
              <a:extLst>
                <a:ext uri="{FF2B5EF4-FFF2-40B4-BE49-F238E27FC236}">
                  <a16:creationId xmlns:a16="http://schemas.microsoft.com/office/drawing/2014/main" id="{C97B99BA-BB2E-6C85-B9BD-9986E8A18362}"/>
                </a:ext>
              </a:extLst>
            </p:cNvPr>
            <p:cNvSpPr/>
            <p:nvPr/>
          </p:nvSpPr>
          <p:spPr>
            <a:xfrm>
              <a:off x="7704972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39" name="Shape 233">
              <a:extLst>
                <a:ext uri="{FF2B5EF4-FFF2-40B4-BE49-F238E27FC236}">
                  <a16:creationId xmlns:a16="http://schemas.microsoft.com/office/drawing/2014/main" id="{A7CCD955-D4FA-C925-27FF-D04DF1616751}"/>
                </a:ext>
              </a:extLst>
            </p:cNvPr>
            <p:cNvSpPr/>
            <p:nvPr/>
          </p:nvSpPr>
          <p:spPr>
            <a:xfrm>
              <a:off x="7704972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0" name="Shape 234">
              <a:extLst>
                <a:ext uri="{FF2B5EF4-FFF2-40B4-BE49-F238E27FC236}">
                  <a16:creationId xmlns:a16="http://schemas.microsoft.com/office/drawing/2014/main" id="{E1980C9A-60D7-56B4-8192-615490E8E8D8}"/>
                </a:ext>
              </a:extLst>
            </p:cNvPr>
            <p:cNvSpPr/>
            <p:nvPr/>
          </p:nvSpPr>
          <p:spPr>
            <a:xfrm>
              <a:off x="7850908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1" name="Shape 235">
              <a:extLst>
                <a:ext uri="{FF2B5EF4-FFF2-40B4-BE49-F238E27FC236}">
                  <a16:creationId xmlns:a16="http://schemas.microsoft.com/office/drawing/2014/main" id="{A35B8B67-F69E-4BE6-90EA-1F198E4C6069}"/>
                </a:ext>
              </a:extLst>
            </p:cNvPr>
            <p:cNvSpPr/>
            <p:nvPr/>
          </p:nvSpPr>
          <p:spPr>
            <a:xfrm>
              <a:off x="7850908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2" name="Shape 236">
              <a:extLst>
                <a:ext uri="{FF2B5EF4-FFF2-40B4-BE49-F238E27FC236}">
                  <a16:creationId xmlns:a16="http://schemas.microsoft.com/office/drawing/2014/main" id="{0E30F806-D108-8817-9FAF-08361F1250B4}"/>
                </a:ext>
              </a:extLst>
            </p:cNvPr>
            <p:cNvSpPr/>
            <p:nvPr/>
          </p:nvSpPr>
          <p:spPr>
            <a:xfrm>
              <a:off x="7996844" y="4136252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3" name="Shape 237">
              <a:extLst>
                <a:ext uri="{FF2B5EF4-FFF2-40B4-BE49-F238E27FC236}">
                  <a16:creationId xmlns:a16="http://schemas.microsoft.com/office/drawing/2014/main" id="{26A09D47-5005-2037-5653-99CC6102D424}"/>
                </a:ext>
              </a:extLst>
            </p:cNvPr>
            <p:cNvSpPr/>
            <p:nvPr/>
          </p:nvSpPr>
          <p:spPr>
            <a:xfrm>
              <a:off x="7996844" y="4910347"/>
              <a:ext cx="101521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4" name="Shape 238">
              <a:extLst>
                <a:ext uri="{FF2B5EF4-FFF2-40B4-BE49-F238E27FC236}">
                  <a16:creationId xmlns:a16="http://schemas.microsoft.com/office/drawing/2014/main" id="{89407D55-AE80-95B8-28F5-1DF45E329236}"/>
                </a:ext>
              </a:extLst>
            </p:cNvPr>
            <p:cNvSpPr/>
            <p:nvPr/>
          </p:nvSpPr>
          <p:spPr>
            <a:xfrm>
              <a:off x="8142780" y="4136252"/>
              <a:ext cx="25380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5" name="Shape 239">
              <a:extLst>
                <a:ext uri="{FF2B5EF4-FFF2-40B4-BE49-F238E27FC236}">
                  <a16:creationId xmlns:a16="http://schemas.microsoft.com/office/drawing/2014/main" id="{DE1BFAB4-BED3-B1AD-C094-95C7A029BBEC}"/>
                </a:ext>
              </a:extLst>
            </p:cNvPr>
            <p:cNvSpPr/>
            <p:nvPr/>
          </p:nvSpPr>
          <p:spPr>
            <a:xfrm>
              <a:off x="8142780" y="4910347"/>
              <a:ext cx="25380" cy="0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6" name="Shape 240">
              <a:extLst>
                <a:ext uri="{FF2B5EF4-FFF2-40B4-BE49-F238E27FC236}">
                  <a16:creationId xmlns:a16="http://schemas.microsoft.com/office/drawing/2014/main" id="{1928D421-CE18-ECF9-AB96-546D142AE977}"/>
                </a:ext>
              </a:extLst>
            </p:cNvPr>
            <p:cNvSpPr/>
            <p:nvPr/>
          </p:nvSpPr>
          <p:spPr>
            <a:xfrm>
              <a:off x="2597216" y="4136252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7" name="Shape 241">
              <a:extLst>
                <a:ext uri="{FF2B5EF4-FFF2-40B4-BE49-F238E27FC236}">
                  <a16:creationId xmlns:a16="http://schemas.microsoft.com/office/drawing/2014/main" id="{276164EF-0863-C115-6D27-7D52A8B9E76A}"/>
                </a:ext>
              </a:extLst>
            </p:cNvPr>
            <p:cNvSpPr/>
            <p:nvPr/>
          </p:nvSpPr>
          <p:spPr>
            <a:xfrm>
              <a:off x="8168160" y="4136252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8" name="Shape 242">
              <a:extLst>
                <a:ext uri="{FF2B5EF4-FFF2-40B4-BE49-F238E27FC236}">
                  <a16:creationId xmlns:a16="http://schemas.microsoft.com/office/drawing/2014/main" id="{C87FFF43-9906-6728-0F52-AE1132EB3988}"/>
                </a:ext>
              </a:extLst>
            </p:cNvPr>
            <p:cNvSpPr/>
            <p:nvPr/>
          </p:nvSpPr>
          <p:spPr>
            <a:xfrm>
              <a:off x="2597216" y="4282187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49" name="Shape 243">
              <a:extLst>
                <a:ext uri="{FF2B5EF4-FFF2-40B4-BE49-F238E27FC236}">
                  <a16:creationId xmlns:a16="http://schemas.microsoft.com/office/drawing/2014/main" id="{52AB396C-A90F-65DB-0BC2-2125C1A771D5}"/>
                </a:ext>
              </a:extLst>
            </p:cNvPr>
            <p:cNvSpPr/>
            <p:nvPr/>
          </p:nvSpPr>
          <p:spPr>
            <a:xfrm>
              <a:off x="8168160" y="4282187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0" name="Shape 244">
              <a:extLst>
                <a:ext uri="{FF2B5EF4-FFF2-40B4-BE49-F238E27FC236}">
                  <a16:creationId xmlns:a16="http://schemas.microsoft.com/office/drawing/2014/main" id="{92BD0F19-D28F-AA30-BEF4-09AFFED8B75B}"/>
                </a:ext>
              </a:extLst>
            </p:cNvPr>
            <p:cNvSpPr/>
            <p:nvPr/>
          </p:nvSpPr>
          <p:spPr>
            <a:xfrm>
              <a:off x="2597216" y="4428123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1" name="Shape 245">
              <a:extLst>
                <a:ext uri="{FF2B5EF4-FFF2-40B4-BE49-F238E27FC236}">
                  <a16:creationId xmlns:a16="http://schemas.microsoft.com/office/drawing/2014/main" id="{1322FB72-435B-AFAD-0F99-CBB1380F7B27}"/>
                </a:ext>
              </a:extLst>
            </p:cNvPr>
            <p:cNvSpPr/>
            <p:nvPr/>
          </p:nvSpPr>
          <p:spPr>
            <a:xfrm>
              <a:off x="8168160" y="4428123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2" name="Shape 246">
              <a:extLst>
                <a:ext uri="{FF2B5EF4-FFF2-40B4-BE49-F238E27FC236}">
                  <a16:creationId xmlns:a16="http://schemas.microsoft.com/office/drawing/2014/main" id="{7758E51E-4A78-2DC3-5CC5-E9C26133B6C9}"/>
                </a:ext>
              </a:extLst>
            </p:cNvPr>
            <p:cNvSpPr/>
            <p:nvPr/>
          </p:nvSpPr>
          <p:spPr>
            <a:xfrm>
              <a:off x="2597216" y="4574059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3" name="Shape 247">
              <a:extLst>
                <a:ext uri="{FF2B5EF4-FFF2-40B4-BE49-F238E27FC236}">
                  <a16:creationId xmlns:a16="http://schemas.microsoft.com/office/drawing/2014/main" id="{45487B1E-BD0F-B716-A6B9-DB1ADFB610FE}"/>
                </a:ext>
              </a:extLst>
            </p:cNvPr>
            <p:cNvSpPr/>
            <p:nvPr/>
          </p:nvSpPr>
          <p:spPr>
            <a:xfrm>
              <a:off x="8168160" y="4574059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4" name="Shape 248">
              <a:extLst>
                <a:ext uri="{FF2B5EF4-FFF2-40B4-BE49-F238E27FC236}">
                  <a16:creationId xmlns:a16="http://schemas.microsoft.com/office/drawing/2014/main" id="{680A6D22-CC81-AEE6-757D-9DF371549156}"/>
                </a:ext>
              </a:extLst>
            </p:cNvPr>
            <p:cNvSpPr/>
            <p:nvPr/>
          </p:nvSpPr>
          <p:spPr>
            <a:xfrm>
              <a:off x="2597216" y="4719995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5" name="Shape 249">
              <a:extLst>
                <a:ext uri="{FF2B5EF4-FFF2-40B4-BE49-F238E27FC236}">
                  <a16:creationId xmlns:a16="http://schemas.microsoft.com/office/drawing/2014/main" id="{F7EF59C0-011D-49A1-C291-4C1971D0DF49}"/>
                </a:ext>
              </a:extLst>
            </p:cNvPr>
            <p:cNvSpPr/>
            <p:nvPr/>
          </p:nvSpPr>
          <p:spPr>
            <a:xfrm>
              <a:off x="8168160" y="4719995"/>
              <a:ext cx="0" cy="101521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6" name="Shape 250">
              <a:extLst>
                <a:ext uri="{FF2B5EF4-FFF2-40B4-BE49-F238E27FC236}">
                  <a16:creationId xmlns:a16="http://schemas.microsoft.com/office/drawing/2014/main" id="{BA18BB0D-8E5E-08E8-E7A0-BDFA8A82420C}"/>
                </a:ext>
              </a:extLst>
            </p:cNvPr>
            <p:cNvSpPr/>
            <p:nvPr/>
          </p:nvSpPr>
          <p:spPr>
            <a:xfrm>
              <a:off x="2597216" y="4865931"/>
              <a:ext cx="0" cy="44415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57" name="Shape 251">
              <a:extLst>
                <a:ext uri="{FF2B5EF4-FFF2-40B4-BE49-F238E27FC236}">
                  <a16:creationId xmlns:a16="http://schemas.microsoft.com/office/drawing/2014/main" id="{528332B8-A677-0476-238E-6AAA0D9E1594}"/>
                </a:ext>
              </a:extLst>
            </p:cNvPr>
            <p:cNvSpPr/>
            <p:nvPr/>
          </p:nvSpPr>
          <p:spPr>
            <a:xfrm>
              <a:off x="8168160" y="4865931"/>
              <a:ext cx="0" cy="44415"/>
            </a:xfrm>
            <a:prstGeom prst="line">
              <a:avLst/>
            </a:prstGeom>
            <a:noFill/>
            <a:ln w="27940">
              <a:solidFill>
                <a:srgbClr val="66BFC2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92" name="Shape 286">
              <a:extLst>
                <a:ext uri="{FF2B5EF4-FFF2-40B4-BE49-F238E27FC236}">
                  <a16:creationId xmlns:a16="http://schemas.microsoft.com/office/drawing/2014/main" id="{5CE79036-A83B-8FDE-C560-FF5097D56DA0}"/>
                </a:ext>
              </a:extLst>
            </p:cNvPr>
            <p:cNvSpPr/>
            <p:nvPr/>
          </p:nvSpPr>
          <p:spPr>
            <a:xfrm>
              <a:off x="2362449" y="3266981"/>
              <a:ext cx="1351493" cy="494913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293" name="Text 287">
              <a:extLst>
                <a:ext uri="{FF2B5EF4-FFF2-40B4-BE49-F238E27FC236}">
                  <a16:creationId xmlns:a16="http://schemas.microsoft.com/office/drawing/2014/main" id="{A475BAC1-FB06-2657-2E5E-6591750F7239}"/>
                </a:ext>
              </a:extLst>
            </p:cNvPr>
            <p:cNvSpPr/>
            <p:nvPr/>
          </p:nvSpPr>
          <p:spPr>
            <a:xfrm>
              <a:off x="2368794" y="3273326"/>
              <a:ext cx="1338803" cy="482223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1318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Session</a:t>
              </a:r>
              <a:endParaRPr lang="en-US" sz="1318" dirty="0"/>
            </a:p>
          </p:txBody>
        </p:sp>
        <p:sp>
          <p:nvSpPr>
            <p:cNvPr id="311" name="Text 305">
              <a:extLst>
                <a:ext uri="{FF2B5EF4-FFF2-40B4-BE49-F238E27FC236}">
                  <a16:creationId xmlns:a16="http://schemas.microsoft.com/office/drawing/2014/main" id="{71167BA4-0F02-8092-6F83-1BA5C683809E}"/>
                </a:ext>
              </a:extLst>
            </p:cNvPr>
            <p:cNvSpPr/>
            <p:nvPr/>
          </p:nvSpPr>
          <p:spPr>
            <a:xfrm>
              <a:off x="2768531" y="4252649"/>
              <a:ext cx="571054" cy="27918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Number of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src IP</a:t>
              </a:r>
              <a:endParaRPr lang="en-US" sz="900" dirty="0"/>
            </a:p>
          </p:txBody>
        </p:sp>
        <p:sp>
          <p:nvSpPr>
            <p:cNvPr id="312" name="Text 306">
              <a:extLst>
                <a:ext uri="{FF2B5EF4-FFF2-40B4-BE49-F238E27FC236}">
                  <a16:creationId xmlns:a16="http://schemas.microsoft.com/office/drawing/2014/main" id="{E09538E2-3962-575C-0D88-3323BF355748}"/>
                </a:ext>
              </a:extLst>
            </p:cNvPr>
            <p:cNvSpPr/>
            <p:nvPr/>
          </p:nvSpPr>
          <p:spPr>
            <a:xfrm>
              <a:off x="3593386" y="4252649"/>
              <a:ext cx="571054" cy="27918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Number of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dst IP</a:t>
              </a:r>
              <a:endParaRPr lang="en-US" sz="900" dirty="0"/>
            </a:p>
          </p:txBody>
        </p:sp>
        <p:sp>
          <p:nvSpPr>
            <p:cNvPr id="313" name="Text 307">
              <a:extLst>
                <a:ext uri="{FF2B5EF4-FFF2-40B4-BE49-F238E27FC236}">
                  <a16:creationId xmlns:a16="http://schemas.microsoft.com/office/drawing/2014/main" id="{5C1957E7-83F4-C89B-CF5D-10ABA5065E6E}"/>
                </a:ext>
              </a:extLst>
            </p:cNvPr>
            <p:cNvSpPr/>
            <p:nvPr/>
          </p:nvSpPr>
          <p:spPr>
            <a:xfrm>
              <a:off x="4354791" y="4252649"/>
              <a:ext cx="697954" cy="27918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Total port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number</a:t>
              </a:r>
              <a:endParaRPr lang="en-US" sz="900" dirty="0"/>
            </a:p>
          </p:txBody>
        </p:sp>
        <p:sp>
          <p:nvSpPr>
            <p:cNvPr id="314" name="Text 308">
              <a:extLst>
                <a:ext uri="{FF2B5EF4-FFF2-40B4-BE49-F238E27FC236}">
                  <a16:creationId xmlns:a16="http://schemas.microsoft.com/office/drawing/2014/main" id="{15D4688D-D35E-6553-3C8D-CF3DA30077DE}"/>
                </a:ext>
              </a:extLst>
            </p:cNvPr>
            <p:cNvSpPr/>
            <p:nvPr/>
          </p:nvSpPr>
          <p:spPr>
            <a:xfrm>
              <a:off x="5217717" y="4252649"/>
              <a:ext cx="761405" cy="27918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flow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duration</a:t>
              </a:r>
              <a:endParaRPr lang="en-US" sz="900" dirty="0"/>
            </a:p>
          </p:txBody>
        </p:sp>
        <p:sp>
          <p:nvSpPr>
            <p:cNvPr id="315" name="Text 309">
              <a:extLst>
                <a:ext uri="{FF2B5EF4-FFF2-40B4-BE49-F238E27FC236}">
                  <a16:creationId xmlns:a16="http://schemas.microsoft.com/office/drawing/2014/main" id="{0D348750-DEF4-CF22-95B5-9386DC07890B}"/>
                </a:ext>
              </a:extLst>
            </p:cNvPr>
            <p:cNvSpPr/>
            <p:nvPr/>
          </p:nvSpPr>
          <p:spPr>
            <a:xfrm>
              <a:off x="7070468" y="4252649"/>
              <a:ext cx="793130" cy="279182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flow</a:t>
              </a:r>
              <a:endParaRPr lang="en-US" sz="900" dirty="0"/>
            </a:p>
            <a:p>
              <a:pPr algn="ctr"/>
              <a:r>
                <a:rPr lang="en-US" sz="90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size</a:t>
              </a:r>
              <a:endParaRPr lang="en-US" sz="900" dirty="0"/>
            </a:p>
          </p:txBody>
        </p:sp>
        <p:sp>
          <p:nvSpPr>
            <p:cNvPr id="316" name="Text 310">
              <a:extLst>
                <a:ext uri="{FF2B5EF4-FFF2-40B4-BE49-F238E27FC236}">
                  <a16:creationId xmlns:a16="http://schemas.microsoft.com/office/drawing/2014/main" id="{793B9A99-12CF-47CD-4BF8-1AE5469FAB65}"/>
                </a:ext>
              </a:extLst>
            </p:cNvPr>
            <p:cNvSpPr/>
            <p:nvPr/>
          </p:nvSpPr>
          <p:spPr>
            <a:xfrm>
              <a:off x="6499415" y="4656545"/>
              <a:ext cx="215731" cy="15228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 fontScale="92500" lnSpcReduction="10000"/>
            </a:bodyPr>
            <a:lstStyle/>
            <a:p>
              <a:pPr algn="ctr"/>
              <a:r>
                <a:rPr lang="en-US" sz="1110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...</a:t>
              </a:r>
              <a:endParaRPr lang="en-US" sz="1110" dirty="0"/>
            </a:p>
          </p:txBody>
        </p:sp>
        <p:sp>
          <p:nvSpPr>
            <p:cNvPr id="317" name="Shape 311">
              <a:extLst>
                <a:ext uri="{FF2B5EF4-FFF2-40B4-BE49-F238E27FC236}">
                  <a16:creationId xmlns:a16="http://schemas.microsoft.com/office/drawing/2014/main" id="{BE539B59-F30A-D57C-36A2-605295AE5541}"/>
                </a:ext>
              </a:extLst>
            </p:cNvPr>
            <p:cNvSpPr/>
            <p:nvPr/>
          </p:nvSpPr>
          <p:spPr>
            <a:xfrm>
              <a:off x="2679701" y="4618475"/>
              <a:ext cx="774095" cy="177661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18" name="Text 312">
              <a:extLst>
                <a:ext uri="{FF2B5EF4-FFF2-40B4-BE49-F238E27FC236}">
                  <a16:creationId xmlns:a16="http://schemas.microsoft.com/office/drawing/2014/main" id="{B029C5B1-1BCE-16EA-BD9C-C27697BF1038}"/>
                </a:ext>
              </a:extLst>
            </p:cNvPr>
            <p:cNvSpPr/>
            <p:nvPr/>
          </p:nvSpPr>
          <p:spPr>
            <a:xfrm>
              <a:off x="2686046" y="4624820"/>
              <a:ext cx="761405" cy="16497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8</a:t>
              </a:r>
              <a:endParaRPr lang="en-US" sz="971" dirty="0"/>
            </a:p>
          </p:txBody>
        </p:sp>
        <p:sp>
          <p:nvSpPr>
            <p:cNvPr id="319" name="Shape 313">
              <a:extLst>
                <a:ext uri="{FF2B5EF4-FFF2-40B4-BE49-F238E27FC236}">
                  <a16:creationId xmlns:a16="http://schemas.microsoft.com/office/drawing/2014/main" id="{42D77487-A30C-DDC4-256E-5EEB9C5C40FA}"/>
                </a:ext>
              </a:extLst>
            </p:cNvPr>
            <p:cNvSpPr/>
            <p:nvPr/>
          </p:nvSpPr>
          <p:spPr>
            <a:xfrm>
              <a:off x="3453796" y="4618475"/>
              <a:ext cx="774095" cy="177661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20" name="Text 314">
              <a:extLst>
                <a:ext uri="{FF2B5EF4-FFF2-40B4-BE49-F238E27FC236}">
                  <a16:creationId xmlns:a16="http://schemas.microsoft.com/office/drawing/2014/main" id="{F1E1E726-40FD-4F6F-2548-9F0D1F4D7DCF}"/>
                </a:ext>
              </a:extLst>
            </p:cNvPr>
            <p:cNvSpPr/>
            <p:nvPr/>
          </p:nvSpPr>
          <p:spPr>
            <a:xfrm>
              <a:off x="3460141" y="4624820"/>
              <a:ext cx="761405" cy="16497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10</a:t>
              </a:r>
              <a:endParaRPr lang="en-US" sz="971" dirty="0"/>
            </a:p>
          </p:txBody>
        </p:sp>
        <p:sp>
          <p:nvSpPr>
            <p:cNvPr id="321" name="Shape 315">
              <a:extLst>
                <a:ext uri="{FF2B5EF4-FFF2-40B4-BE49-F238E27FC236}">
                  <a16:creationId xmlns:a16="http://schemas.microsoft.com/office/drawing/2014/main" id="{A14C55B5-4414-FCF6-9321-C2B8DE6B2D38}"/>
                </a:ext>
              </a:extLst>
            </p:cNvPr>
            <p:cNvSpPr/>
            <p:nvPr/>
          </p:nvSpPr>
          <p:spPr>
            <a:xfrm>
              <a:off x="4227890" y="4618475"/>
              <a:ext cx="920031" cy="177661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22" name="Text 316">
              <a:extLst>
                <a:ext uri="{FF2B5EF4-FFF2-40B4-BE49-F238E27FC236}">
                  <a16:creationId xmlns:a16="http://schemas.microsoft.com/office/drawing/2014/main" id="{12D3477E-16B4-0A7F-DB53-0DA805B67879}"/>
                </a:ext>
              </a:extLst>
            </p:cNvPr>
            <p:cNvSpPr/>
            <p:nvPr/>
          </p:nvSpPr>
          <p:spPr>
            <a:xfrm>
              <a:off x="4234235" y="4624820"/>
              <a:ext cx="907341" cy="16497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7</a:t>
              </a:r>
              <a:endParaRPr lang="en-US" sz="971" dirty="0"/>
            </a:p>
          </p:txBody>
        </p:sp>
        <p:sp>
          <p:nvSpPr>
            <p:cNvPr id="323" name="Shape 317">
              <a:extLst>
                <a:ext uri="{FF2B5EF4-FFF2-40B4-BE49-F238E27FC236}">
                  <a16:creationId xmlns:a16="http://schemas.microsoft.com/office/drawing/2014/main" id="{C48AB88E-67F1-71C9-68BF-26BF2076C376}"/>
                </a:ext>
              </a:extLst>
            </p:cNvPr>
            <p:cNvSpPr/>
            <p:nvPr/>
          </p:nvSpPr>
          <p:spPr>
            <a:xfrm>
              <a:off x="5147921" y="4618475"/>
              <a:ext cx="900996" cy="177661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24" name="Text 318">
              <a:extLst>
                <a:ext uri="{FF2B5EF4-FFF2-40B4-BE49-F238E27FC236}">
                  <a16:creationId xmlns:a16="http://schemas.microsoft.com/office/drawing/2014/main" id="{90DE2C25-DD30-85CE-2E28-1F5B5A858F3A}"/>
                </a:ext>
              </a:extLst>
            </p:cNvPr>
            <p:cNvSpPr/>
            <p:nvPr/>
          </p:nvSpPr>
          <p:spPr>
            <a:xfrm>
              <a:off x="5154267" y="4624820"/>
              <a:ext cx="888305" cy="16497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426</a:t>
              </a:r>
              <a:endParaRPr lang="en-US" sz="971" dirty="0"/>
            </a:p>
          </p:txBody>
        </p:sp>
        <p:sp>
          <p:nvSpPr>
            <p:cNvPr id="325" name="Shape 319">
              <a:extLst>
                <a:ext uri="{FF2B5EF4-FFF2-40B4-BE49-F238E27FC236}">
                  <a16:creationId xmlns:a16="http://schemas.microsoft.com/office/drawing/2014/main" id="{D7D6FB5C-CCF1-73FF-A2D9-A0FDB179E1A9}"/>
                </a:ext>
              </a:extLst>
            </p:cNvPr>
            <p:cNvSpPr/>
            <p:nvPr/>
          </p:nvSpPr>
          <p:spPr>
            <a:xfrm>
              <a:off x="6905497" y="4618475"/>
              <a:ext cx="1142107" cy="177661"/>
            </a:xfrm>
            <a:prstGeom prst="rect">
              <a:avLst/>
            </a:prstGeom>
            <a:solidFill>
              <a:srgbClr val="C4EEF1"/>
            </a:solidFill>
            <a:ln w="15240">
              <a:solidFill>
                <a:srgbClr val="111111"/>
              </a:solidFill>
              <a:prstDash val="solid"/>
            </a:ln>
          </p:spPr>
          <p:txBody>
            <a:bodyPr/>
            <a:lstStyle/>
            <a:p>
              <a:endParaRPr lang="en-US" sz="971"/>
            </a:p>
          </p:txBody>
        </p:sp>
        <p:sp>
          <p:nvSpPr>
            <p:cNvPr id="326" name="Text 320">
              <a:extLst>
                <a:ext uri="{FF2B5EF4-FFF2-40B4-BE49-F238E27FC236}">
                  <a16:creationId xmlns:a16="http://schemas.microsoft.com/office/drawing/2014/main" id="{828346F9-0E4E-8321-FF54-06B6C82BC816}"/>
                </a:ext>
              </a:extLst>
            </p:cNvPr>
            <p:cNvSpPr/>
            <p:nvPr/>
          </p:nvSpPr>
          <p:spPr>
            <a:xfrm>
              <a:off x="6911842" y="4624820"/>
              <a:ext cx="1129417" cy="164971"/>
            </a:xfrm>
            <a:prstGeom prst="rect">
              <a:avLst/>
            </a:prstGeom>
            <a:noFill/>
            <a:ln/>
          </p:spPr>
          <p:txBody>
            <a:bodyPr wrap="square" lIns="176" tIns="176" rIns="176" bIns="176" rtlCol="0" anchor="ctr">
              <a:normAutofit/>
            </a:bodyPr>
            <a:lstStyle/>
            <a:p>
              <a:pPr algn="ctr"/>
              <a:r>
                <a:rPr lang="en-US" sz="971" dirty="0">
                  <a:solidFill>
                    <a:srgbClr val="111111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521</a:t>
              </a:r>
              <a:endParaRPr lang="en-US" sz="971" dirty="0"/>
            </a:p>
          </p:txBody>
        </p:sp>
      </p:grpSp>
    </p:spTree>
    <p:extLst>
      <p:ext uri="{BB962C8B-B14F-4D97-AF65-F5344CB8AC3E}">
        <p14:creationId xmlns:p14="http://schemas.microsoft.com/office/powerpoint/2010/main" val="8903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6AB2A-AEB3-1F83-7838-5D4DFAAEBC9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T-</a:t>
            </a:r>
            <a:r>
              <a:rPr lang="en-U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Attent</a:t>
            </a:r>
            <a:r>
              <a:rPr lang="en-US" dirty="0"/>
              <a:t>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20025-D382-6BE7-347F-4249C058EDD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332BD8-31AD-A0EF-A4B7-1A1788189BCD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46840F-7FC1-0DB7-C01D-0413F54E9DCC}"/>
              </a:ext>
            </a:extLst>
          </p:cNvPr>
          <p:cNvGrpSpPr/>
          <p:nvPr/>
        </p:nvGrpSpPr>
        <p:grpSpPr>
          <a:xfrm>
            <a:off x="3947256" y="5951266"/>
            <a:ext cx="4917835" cy="822196"/>
            <a:chOff x="9021122" y="3680820"/>
            <a:chExt cx="4917835" cy="822196"/>
          </a:xfrm>
        </p:grpSpPr>
        <p:pic>
          <p:nvPicPr>
            <p:cNvPr id="282" name="图片 64">
              <a:extLst>
                <a:ext uri="{FF2B5EF4-FFF2-40B4-BE49-F238E27FC236}">
                  <a16:creationId xmlns:a16="http://schemas.microsoft.com/office/drawing/2014/main" id="{B276993E-EF40-DF38-0FC4-1666312AE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10825949" y="3685884"/>
              <a:ext cx="480273" cy="480273"/>
            </a:xfrm>
            <a:prstGeom prst="rect">
              <a:avLst/>
            </a:prstGeom>
          </p:spPr>
        </p:pic>
        <p:pic>
          <p:nvPicPr>
            <p:cNvPr id="283" name="图片 65">
              <a:extLst>
                <a:ext uri="{FF2B5EF4-FFF2-40B4-BE49-F238E27FC236}">
                  <a16:creationId xmlns:a16="http://schemas.microsoft.com/office/drawing/2014/main" id="{0FC79698-8883-2508-1007-37CCE4C6E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9100323" y="3715096"/>
              <a:ext cx="480273" cy="480273"/>
            </a:xfrm>
            <a:prstGeom prst="rect">
              <a:avLst/>
            </a:prstGeom>
          </p:spPr>
        </p:pic>
        <p:pic>
          <p:nvPicPr>
            <p:cNvPr id="284" name="图片 66">
              <a:extLst>
                <a:ext uri="{FF2B5EF4-FFF2-40B4-BE49-F238E27FC236}">
                  <a16:creationId xmlns:a16="http://schemas.microsoft.com/office/drawing/2014/main" id="{CD15B8E1-891C-1D2B-0257-0AD577403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11934452" y="3680820"/>
              <a:ext cx="480273" cy="480273"/>
            </a:xfrm>
            <a:prstGeom prst="rect">
              <a:avLst/>
            </a:prstGeom>
          </p:spPr>
        </p:pic>
        <p:sp>
          <p:nvSpPr>
            <p:cNvPr id="285" name="Google Shape;127;g2e66d0623ea_0_7">
              <a:extLst>
                <a:ext uri="{FF2B5EF4-FFF2-40B4-BE49-F238E27FC236}">
                  <a16:creationId xmlns:a16="http://schemas.microsoft.com/office/drawing/2014/main" id="{7F0783FA-7C6C-B349-1E6C-8FD988993802}"/>
                </a:ext>
              </a:extLst>
            </p:cNvPr>
            <p:cNvSpPr txBox="1"/>
            <p:nvPr/>
          </p:nvSpPr>
          <p:spPr>
            <a:xfrm>
              <a:off x="9021122" y="4216406"/>
              <a:ext cx="1958868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[</a:t>
              </a:r>
              <a:r>
                <a:rPr lang="en-US" altLang="zh-CN" sz="1200" b="1" dirty="0">
                  <a:solidFill>
                    <a:schemeClr val="accent2"/>
                  </a:solidFill>
                  <a:latin typeface="Courier" pitchFamily="2" charset="0"/>
                  <a:cs typeface="Times New Roman" panose="02020603050405020304" pitchFamily="18" charset="0"/>
                </a:rPr>
                <a:t>MASK</a:t>
              </a: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]</a:t>
              </a:r>
              <a:endParaRPr sz="1200" dirty="0">
                <a:latin typeface="Courier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Google Shape;127;g2e66d0623ea_0_7">
              <a:extLst>
                <a:ext uri="{FF2B5EF4-FFF2-40B4-BE49-F238E27FC236}">
                  <a16:creationId xmlns:a16="http://schemas.microsoft.com/office/drawing/2014/main" id="{30BABA75-BFB2-B7CF-62C3-F8E4378ADEBB}"/>
                </a:ext>
              </a:extLst>
            </p:cNvPr>
            <p:cNvSpPr txBox="1"/>
            <p:nvPr/>
          </p:nvSpPr>
          <p:spPr>
            <a:xfrm>
              <a:off x="10742767" y="4204142"/>
              <a:ext cx="1958868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[</a:t>
              </a:r>
              <a:r>
                <a:rPr lang="en-US" altLang="zh-CN" sz="1200" b="1" dirty="0">
                  <a:solidFill>
                    <a:schemeClr val="accent2"/>
                  </a:solidFill>
                  <a:latin typeface="Courier" pitchFamily="2" charset="0"/>
                  <a:cs typeface="Times New Roman" panose="02020603050405020304" pitchFamily="18" charset="0"/>
                </a:rPr>
                <a:t>MASK</a:t>
              </a: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]</a:t>
              </a:r>
              <a:endParaRPr sz="1200" dirty="0">
                <a:latin typeface="Courier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Google Shape;127;g2e66d0623ea_0_7">
              <a:extLst>
                <a:ext uri="{FF2B5EF4-FFF2-40B4-BE49-F238E27FC236}">
                  <a16:creationId xmlns:a16="http://schemas.microsoft.com/office/drawing/2014/main" id="{8D0225D5-7B37-DEBB-6607-5914F82BE4EB}"/>
                </a:ext>
              </a:extLst>
            </p:cNvPr>
            <p:cNvSpPr txBox="1"/>
            <p:nvPr/>
          </p:nvSpPr>
          <p:spPr>
            <a:xfrm>
              <a:off x="11980089" y="4226057"/>
              <a:ext cx="1958868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[</a:t>
              </a:r>
              <a:r>
                <a:rPr lang="en-US" altLang="zh-CN" sz="1200" b="1" dirty="0">
                  <a:solidFill>
                    <a:schemeClr val="accent2"/>
                  </a:solidFill>
                  <a:latin typeface="Courier" pitchFamily="2" charset="0"/>
                  <a:cs typeface="Times New Roman" panose="02020603050405020304" pitchFamily="18" charset="0"/>
                </a:rPr>
                <a:t>MASK</a:t>
              </a:r>
              <a:r>
                <a:rPr lang="en-US" altLang="zh-CN" sz="1200" dirty="0">
                  <a:latin typeface="Courier" pitchFamily="2" charset="0"/>
                  <a:cs typeface="Times New Roman" panose="02020603050405020304" pitchFamily="18" charset="0"/>
                </a:rPr>
                <a:t>]</a:t>
              </a:r>
              <a:endParaRPr sz="1200" dirty="0">
                <a:latin typeface="Courier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09164C-2504-BB50-A1FA-41FC64CF23D5}"/>
              </a:ext>
            </a:extLst>
          </p:cNvPr>
          <p:cNvGrpSpPr/>
          <p:nvPr/>
        </p:nvGrpSpPr>
        <p:grpSpPr>
          <a:xfrm>
            <a:off x="485418" y="5958369"/>
            <a:ext cx="8605814" cy="610602"/>
            <a:chOff x="485418" y="5958369"/>
            <a:chExt cx="8605814" cy="610602"/>
          </a:xfrm>
        </p:grpSpPr>
        <p:grpSp>
          <p:nvGrpSpPr>
            <p:cNvPr id="281" name="组合 48">
              <a:extLst>
                <a:ext uri="{FF2B5EF4-FFF2-40B4-BE49-F238E27FC236}">
                  <a16:creationId xmlns:a16="http://schemas.microsoft.com/office/drawing/2014/main" id="{2E8FAF1B-4ABB-38CF-E72F-75E872A3365F}"/>
                </a:ext>
              </a:extLst>
            </p:cNvPr>
            <p:cNvGrpSpPr/>
            <p:nvPr/>
          </p:nvGrpSpPr>
          <p:grpSpPr>
            <a:xfrm>
              <a:off x="2442841" y="5958369"/>
              <a:ext cx="6648391" cy="610602"/>
              <a:chOff x="4233623" y="5764038"/>
              <a:chExt cx="4387061" cy="422535"/>
            </a:xfrm>
          </p:grpSpPr>
          <p:grpSp>
            <p:nvGrpSpPr>
              <p:cNvPr id="288" name="组合 49">
                <a:extLst>
                  <a:ext uri="{FF2B5EF4-FFF2-40B4-BE49-F238E27FC236}">
                    <a16:creationId xmlns:a16="http://schemas.microsoft.com/office/drawing/2014/main" id="{3D057C79-B6F4-96FC-0ECC-390D1A4C4DB0}"/>
                  </a:ext>
                </a:extLst>
              </p:cNvPr>
              <p:cNvGrpSpPr/>
              <p:nvPr/>
            </p:nvGrpSpPr>
            <p:grpSpPr>
              <a:xfrm>
                <a:off x="4233623" y="5764038"/>
                <a:ext cx="2896771" cy="422535"/>
                <a:chOff x="4120608" y="2537953"/>
                <a:chExt cx="2457938" cy="344325"/>
              </a:xfrm>
            </p:grpSpPr>
            <p:grpSp>
              <p:nvGrpSpPr>
                <p:cNvPr id="293" name="组合 54">
                  <a:extLst>
                    <a:ext uri="{FF2B5EF4-FFF2-40B4-BE49-F238E27FC236}">
                      <a16:creationId xmlns:a16="http://schemas.microsoft.com/office/drawing/2014/main" id="{48BCF9AC-0A23-4CA6-2A03-433E373AA641}"/>
                    </a:ext>
                  </a:extLst>
                </p:cNvPr>
                <p:cNvGrpSpPr/>
                <p:nvPr/>
              </p:nvGrpSpPr>
              <p:grpSpPr>
                <a:xfrm>
                  <a:off x="4120608" y="2537953"/>
                  <a:ext cx="2154913" cy="344325"/>
                  <a:chOff x="4806865" y="2526469"/>
                  <a:chExt cx="3438965" cy="561056"/>
                </a:xfrm>
              </p:grpSpPr>
              <p:pic>
                <p:nvPicPr>
                  <p:cNvPr id="295" name="图片 56">
                    <a:extLst>
                      <a:ext uri="{FF2B5EF4-FFF2-40B4-BE49-F238E27FC236}">
                        <a16:creationId xmlns:a16="http://schemas.microsoft.com/office/drawing/2014/main" id="{6378975E-6473-58DA-DB4A-724C10B50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4806865" y="2526469"/>
                    <a:ext cx="535427" cy="535427"/>
                  </a:xfrm>
                  <a:prstGeom prst="rect">
                    <a:avLst/>
                  </a:prstGeom>
                </p:spPr>
              </p:pic>
              <p:pic>
                <p:nvPicPr>
                  <p:cNvPr id="296" name="图片 57">
                    <a:extLst>
                      <a:ext uri="{FF2B5EF4-FFF2-40B4-BE49-F238E27FC236}">
                        <a16:creationId xmlns:a16="http://schemas.microsoft.com/office/drawing/2014/main" id="{7726F3C5-120F-4CBA-24F5-4B6F94579B7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285057" y="2577728"/>
                    <a:ext cx="484168" cy="484168"/>
                  </a:xfrm>
                  <a:prstGeom prst="rect">
                    <a:avLst/>
                  </a:prstGeom>
                </p:spPr>
              </p:pic>
              <p:pic>
                <p:nvPicPr>
                  <p:cNvPr id="297" name="图片 58">
                    <a:extLst>
                      <a:ext uri="{FF2B5EF4-FFF2-40B4-BE49-F238E27FC236}">
                        <a16:creationId xmlns:a16="http://schemas.microsoft.com/office/drawing/2014/main" id="{8222FC84-3620-076B-8574-4790811D59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769153" y="2577728"/>
                    <a:ext cx="484168" cy="484168"/>
                  </a:xfrm>
                  <a:prstGeom prst="rect">
                    <a:avLst/>
                  </a:prstGeom>
                </p:spPr>
              </p:pic>
              <p:pic>
                <p:nvPicPr>
                  <p:cNvPr id="298" name="图片 59">
                    <a:extLst>
                      <a:ext uri="{FF2B5EF4-FFF2-40B4-BE49-F238E27FC236}">
                        <a16:creationId xmlns:a16="http://schemas.microsoft.com/office/drawing/2014/main" id="{502A8FE3-187C-2BC3-FB66-1D83E7B55D2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alphaModFix amt="35000"/>
                  </a:blip>
                  <a:stretch>
                    <a:fillRect/>
                  </a:stretch>
                </p:blipFill>
                <p:spPr>
                  <a:xfrm>
                    <a:off x="6230088" y="2565867"/>
                    <a:ext cx="484168" cy="484168"/>
                  </a:xfrm>
                  <a:prstGeom prst="rect">
                    <a:avLst/>
                  </a:prstGeom>
                </p:spPr>
              </p:pic>
              <p:pic>
                <p:nvPicPr>
                  <p:cNvPr id="299" name="图片 60">
                    <a:extLst>
                      <a:ext uri="{FF2B5EF4-FFF2-40B4-BE49-F238E27FC236}">
                        <a16:creationId xmlns:a16="http://schemas.microsoft.com/office/drawing/2014/main" id="{8F272BDE-0ED2-6751-4E7A-F6A5A9EED2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714184" y="2552098"/>
                    <a:ext cx="535427" cy="535427"/>
                  </a:xfrm>
                  <a:prstGeom prst="rect">
                    <a:avLst/>
                  </a:prstGeom>
                </p:spPr>
              </p:pic>
              <p:pic>
                <p:nvPicPr>
                  <p:cNvPr id="300" name="图片 61">
                    <a:extLst>
                      <a:ext uri="{FF2B5EF4-FFF2-40B4-BE49-F238E27FC236}">
                        <a16:creationId xmlns:a16="http://schemas.microsoft.com/office/drawing/2014/main" id="{729B9640-DE48-BC8E-5DDE-6EEF3EC8306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226306" y="2577727"/>
                    <a:ext cx="484168" cy="484168"/>
                  </a:xfrm>
                  <a:prstGeom prst="rect">
                    <a:avLst/>
                  </a:prstGeom>
                </p:spPr>
              </p:pic>
              <p:pic>
                <p:nvPicPr>
                  <p:cNvPr id="301" name="图片 62">
                    <a:extLst>
                      <a:ext uri="{FF2B5EF4-FFF2-40B4-BE49-F238E27FC236}">
                        <a16:creationId xmlns:a16="http://schemas.microsoft.com/office/drawing/2014/main" id="{9DCDED17-7DD8-A7F6-3438-D926A440DB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alphaModFix amt="35000"/>
                  </a:blip>
                  <a:stretch>
                    <a:fillRect/>
                  </a:stretch>
                </p:blipFill>
                <p:spPr>
                  <a:xfrm>
                    <a:off x="7761662" y="2581526"/>
                    <a:ext cx="484168" cy="48416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94" name="图片 55">
                  <a:extLst>
                    <a:ext uri="{FF2B5EF4-FFF2-40B4-BE49-F238E27FC236}">
                      <a16:creationId xmlns:a16="http://schemas.microsoft.com/office/drawing/2014/main" id="{C41BD868-EC6D-3EDB-1771-1DCB77EE31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75158" y="2567783"/>
                  <a:ext cx="303388" cy="297138"/>
                </a:xfrm>
                <a:prstGeom prst="rect">
                  <a:avLst/>
                </a:prstGeom>
              </p:spPr>
            </p:pic>
          </p:grpSp>
          <p:pic>
            <p:nvPicPr>
              <p:cNvPr id="289" name="图片 50">
                <a:extLst>
                  <a:ext uri="{FF2B5EF4-FFF2-40B4-BE49-F238E27FC236}">
                    <a16:creationId xmlns:a16="http://schemas.microsoft.com/office/drawing/2014/main" id="{56B9E878-2333-B371-1876-A3EA93988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5000"/>
              </a:blip>
              <a:stretch>
                <a:fillRect/>
              </a:stretch>
            </p:blipFill>
            <p:spPr>
              <a:xfrm>
                <a:off x="7109935" y="5776944"/>
                <a:ext cx="395408" cy="403234"/>
              </a:xfrm>
              <a:prstGeom prst="rect">
                <a:avLst/>
              </a:prstGeom>
            </p:spPr>
          </p:pic>
          <p:pic>
            <p:nvPicPr>
              <p:cNvPr id="290" name="图片 51">
                <a:extLst>
                  <a:ext uri="{FF2B5EF4-FFF2-40B4-BE49-F238E27FC236}">
                    <a16:creationId xmlns:a16="http://schemas.microsoft.com/office/drawing/2014/main" id="{DA2457F1-C8A3-F6C2-4855-962D699B1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03381" y="5808594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291" name="图片 52">
                <a:extLst>
                  <a:ext uri="{FF2B5EF4-FFF2-40B4-BE49-F238E27FC236}">
                    <a16:creationId xmlns:a16="http://schemas.microsoft.com/office/drawing/2014/main" id="{2A8B2787-9FBA-5F52-FA1D-FB9ED2285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88861" y="5808594"/>
                <a:ext cx="357554" cy="364630"/>
              </a:xfrm>
              <a:prstGeom prst="rect">
                <a:avLst/>
              </a:prstGeom>
            </p:spPr>
          </p:pic>
          <p:pic>
            <p:nvPicPr>
              <p:cNvPr id="292" name="图片 53">
                <a:extLst>
                  <a:ext uri="{FF2B5EF4-FFF2-40B4-BE49-F238E27FC236}">
                    <a16:creationId xmlns:a16="http://schemas.microsoft.com/office/drawing/2014/main" id="{1D4D6B25-92B1-CCD0-DF2A-D762CE7EF0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63130" y="5819041"/>
                <a:ext cx="357554" cy="364630"/>
              </a:xfrm>
              <a:prstGeom prst="rect">
                <a:avLst/>
              </a:prstGeom>
            </p:spPr>
          </p:pic>
        </p:grpSp>
        <p:sp>
          <p:nvSpPr>
            <p:cNvPr id="302" name="Google Shape;127;g2e66d0623ea_0_7">
              <a:extLst>
                <a:ext uri="{FF2B5EF4-FFF2-40B4-BE49-F238E27FC236}">
                  <a16:creationId xmlns:a16="http://schemas.microsoft.com/office/drawing/2014/main" id="{675266B0-07D0-3796-AF5D-C206B8E6CF9B}"/>
                </a:ext>
              </a:extLst>
            </p:cNvPr>
            <p:cNvSpPr txBox="1"/>
            <p:nvPr/>
          </p:nvSpPr>
          <p:spPr>
            <a:xfrm>
              <a:off x="485418" y="6134048"/>
              <a:ext cx="195886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T-Matrix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B9DDEA27-DD99-D840-525E-FD4F6D6D0FA1}"/>
              </a:ext>
            </a:extLst>
          </p:cNvPr>
          <p:cNvGrpSpPr/>
          <p:nvPr/>
        </p:nvGrpSpPr>
        <p:grpSpPr>
          <a:xfrm>
            <a:off x="485418" y="5360733"/>
            <a:ext cx="8587619" cy="455998"/>
            <a:chOff x="485418" y="5360733"/>
            <a:chExt cx="8587619" cy="455998"/>
          </a:xfrm>
        </p:grpSpPr>
        <p:grpSp>
          <p:nvGrpSpPr>
            <p:cNvPr id="303" name="组合 154">
              <a:extLst>
                <a:ext uri="{FF2B5EF4-FFF2-40B4-BE49-F238E27FC236}">
                  <a16:creationId xmlns:a16="http://schemas.microsoft.com/office/drawing/2014/main" id="{9863D9C3-EE99-23D2-4DAA-66FC327C7273}"/>
                </a:ext>
              </a:extLst>
            </p:cNvPr>
            <p:cNvGrpSpPr/>
            <p:nvPr/>
          </p:nvGrpSpPr>
          <p:grpSpPr>
            <a:xfrm>
              <a:off x="2461939" y="5360733"/>
              <a:ext cx="6611098" cy="455998"/>
              <a:chOff x="1988140" y="3698318"/>
              <a:chExt cx="6611098" cy="455998"/>
            </a:xfrm>
          </p:grpSpPr>
          <p:grpSp>
            <p:nvGrpSpPr>
              <p:cNvPr id="304" name="组合 78">
                <a:extLst>
                  <a:ext uri="{FF2B5EF4-FFF2-40B4-BE49-F238E27FC236}">
                    <a16:creationId xmlns:a16="http://schemas.microsoft.com/office/drawing/2014/main" id="{CA64AA48-D0B7-F0D6-35E1-3DE32FA6EB7B}"/>
                  </a:ext>
                </a:extLst>
              </p:cNvPr>
              <p:cNvGrpSpPr/>
              <p:nvPr/>
            </p:nvGrpSpPr>
            <p:grpSpPr>
              <a:xfrm>
                <a:off x="2509650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38" name="图片 73">
                  <a:extLst>
                    <a:ext uri="{FF2B5EF4-FFF2-40B4-BE49-F238E27FC236}">
                      <a16:creationId xmlns:a16="http://schemas.microsoft.com/office/drawing/2014/main" id="{0DA33D62-7E3B-7E01-E1FB-2AFCB88A01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39" name="图片 74">
                  <a:extLst>
                    <a:ext uri="{FF2B5EF4-FFF2-40B4-BE49-F238E27FC236}">
                      <a16:creationId xmlns:a16="http://schemas.microsoft.com/office/drawing/2014/main" id="{C61CF2FF-CD62-EB0A-8B0D-A1DE8263A6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05" name="组合 79">
                <a:extLst>
                  <a:ext uri="{FF2B5EF4-FFF2-40B4-BE49-F238E27FC236}">
                    <a16:creationId xmlns:a16="http://schemas.microsoft.com/office/drawing/2014/main" id="{514EB3AA-728F-F337-723A-E8E89DCEAF11}"/>
                  </a:ext>
                </a:extLst>
              </p:cNvPr>
              <p:cNvGrpSpPr/>
              <p:nvPr/>
            </p:nvGrpSpPr>
            <p:grpSpPr>
              <a:xfrm>
                <a:off x="1988140" y="3739835"/>
                <a:ext cx="486048" cy="414481"/>
                <a:chOff x="2858885" y="3095634"/>
                <a:chExt cx="532509" cy="539441"/>
              </a:xfrm>
            </p:grpSpPr>
            <p:pic>
              <p:nvPicPr>
                <p:cNvPr id="336" name="图片 75">
                  <a:extLst>
                    <a:ext uri="{FF2B5EF4-FFF2-40B4-BE49-F238E27FC236}">
                      <a16:creationId xmlns:a16="http://schemas.microsoft.com/office/drawing/2014/main" id="{C37013E5-1BD1-2696-B7BF-8E119B36EB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5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858885" y="3095634"/>
                  <a:ext cx="486987" cy="486987"/>
                </a:xfrm>
                <a:prstGeom prst="rect">
                  <a:avLst/>
                </a:prstGeom>
              </p:spPr>
            </p:pic>
            <p:pic>
              <p:nvPicPr>
                <p:cNvPr id="337" name="图片 77">
                  <a:extLst>
                    <a:ext uri="{FF2B5EF4-FFF2-40B4-BE49-F238E27FC236}">
                      <a16:creationId xmlns:a16="http://schemas.microsoft.com/office/drawing/2014/main" id="{5C15AE14-3701-AACD-181A-10A1AE7DF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12312" y="3363684"/>
                  <a:ext cx="279082" cy="271391"/>
                </a:xfrm>
                <a:prstGeom prst="rect">
                  <a:avLst/>
                </a:prstGeom>
              </p:spPr>
            </p:pic>
          </p:grpSp>
          <p:grpSp>
            <p:nvGrpSpPr>
              <p:cNvPr id="306" name="组合 83">
                <a:extLst>
                  <a:ext uri="{FF2B5EF4-FFF2-40B4-BE49-F238E27FC236}">
                    <a16:creationId xmlns:a16="http://schemas.microsoft.com/office/drawing/2014/main" id="{70C130F9-DE26-D5DA-0A25-C40A925F02F4}"/>
                  </a:ext>
                </a:extLst>
              </p:cNvPr>
              <p:cNvGrpSpPr/>
              <p:nvPr/>
            </p:nvGrpSpPr>
            <p:grpSpPr>
              <a:xfrm>
                <a:off x="3071196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34" name="图片 84">
                  <a:extLst>
                    <a:ext uri="{FF2B5EF4-FFF2-40B4-BE49-F238E27FC236}">
                      <a16:creationId xmlns:a16="http://schemas.microsoft.com/office/drawing/2014/main" id="{DB3CA9E5-75A6-8E1E-AE46-DAEE69A2DF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35" name="图片 85">
                  <a:extLst>
                    <a:ext uri="{FF2B5EF4-FFF2-40B4-BE49-F238E27FC236}">
                      <a16:creationId xmlns:a16="http://schemas.microsoft.com/office/drawing/2014/main" id="{354F702F-4161-5842-DE50-B9170549F1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07" name="组合 96">
                <a:extLst>
                  <a:ext uri="{FF2B5EF4-FFF2-40B4-BE49-F238E27FC236}">
                    <a16:creationId xmlns:a16="http://schemas.microsoft.com/office/drawing/2014/main" id="{FCB15323-B8F1-C833-49B0-D58654B9F013}"/>
                  </a:ext>
                </a:extLst>
              </p:cNvPr>
              <p:cNvGrpSpPr/>
              <p:nvPr/>
            </p:nvGrpSpPr>
            <p:grpSpPr>
              <a:xfrm>
                <a:off x="3638565" y="3698318"/>
                <a:ext cx="434415" cy="455998"/>
                <a:chOff x="3912047" y="3431565"/>
                <a:chExt cx="434415" cy="455998"/>
              </a:xfrm>
            </p:grpSpPr>
            <p:pic>
              <p:nvPicPr>
                <p:cNvPr id="332" name="图片 87">
                  <a:extLst>
                    <a:ext uri="{FF2B5EF4-FFF2-40B4-BE49-F238E27FC236}">
                      <a16:creationId xmlns:a16="http://schemas.microsoft.com/office/drawing/2014/main" id="{5FF6A3DE-CE4F-6619-5B6F-539D2D23D8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3912047" y="3431565"/>
                  <a:ext cx="434415" cy="369078"/>
                </a:xfrm>
                <a:prstGeom prst="rect">
                  <a:avLst/>
                </a:prstGeom>
              </p:spPr>
            </p:pic>
            <p:pic>
              <p:nvPicPr>
                <p:cNvPr id="333" name="图片 89">
                  <a:extLst>
                    <a:ext uri="{FF2B5EF4-FFF2-40B4-BE49-F238E27FC236}">
                      <a16:creationId xmlns:a16="http://schemas.microsoft.com/office/drawing/2014/main" id="{EFFDFBB5-6CD2-0F12-FCC7-E75A5DD4DC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biLevel thresh="75000"/>
                </a:blip>
                <a:stretch>
                  <a:fillRect/>
                </a:stretch>
              </p:blipFill>
              <p:spPr>
                <a:xfrm>
                  <a:off x="4127045" y="3668146"/>
                  <a:ext cx="219417" cy="219417"/>
                </a:xfrm>
                <a:prstGeom prst="rect">
                  <a:avLst/>
                </a:prstGeom>
              </p:spPr>
            </p:pic>
          </p:grpSp>
          <p:grpSp>
            <p:nvGrpSpPr>
              <p:cNvPr id="308" name="组合 90">
                <a:extLst>
                  <a:ext uri="{FF2B5EF4-FFF2-40B4-BE49-F238E27FC236}">
                    <a16:creationId xmlns:a16="http://schemas.microsoft.com/office/drawing/2014/main" id="{5522D13D-B254-ECCB-77B2-68AD81038139}"/>
                  </a:ext>
                </a:extLst>
              </p:cNvPr>
              <p:cNvGrpSpPr/>
              <p:nvPr/>
            </p:nvGrpSpPr>
            <p:grpSpPr>
              <a:xfrm>
                <a:off x="4695243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30" name="图片 91">
                  <a:extLst>
                    <a:ext uri="{FF2B5EF4-FFF2-40B4-BE49-F238E27FC236}">
                      <a16:creationId xmlns:a16="http://schemas.microsoft.com/office/drawing/2014/main" id="{5B1DF18B-4F7E-1C1D-A955-1736E869A6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31" name="图片 92">
                  <a:extLst>
                    <a:ext uri="{FF2B5EF4-FFF2-40B4-BE49-F238E27FC236}">
                      <a16:creationId xmlns:a16="http://schemas.microsoft.com/office/drawing/2014/main" id="{4C65A49A-821D-02F5-A4B1-43D192FC1B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09" name="组合 93">
                <a:extLst>
                  <a:ext uri="{FF2B5EF4-FFF2-40B4-BE49-F238E27FC236}">
                    <a16:creationId xmlns:a16="http://schemas.microsoft.com/office/drawing/2014/main" id="{3B1A8BB1-C60D-A51A-9147-084F63D0AAD1}"/>
                  </a:ext>
                </a:extLst>
              </p:cNvPr>
              <p:cNvGrpSpPr/>
              <p:nvPr/>
            </p:nvGrpSpPr>
            <p:grpSpPr>
              <a:xfrm>
                <a:off x="4173733" y="3739835"/>
                <a:ext cx="486048" cy="414481"/>
                <a:chOff x="2858885" y="3095634"/>
                <a:chExt cx="532509" cy="539441"/>
              </a:xfrm>
            </p:grpSpPr>
            <p:pic>
              <p:nvPicPr>
                <p:cNvPr id="328" name="图片 94">
                  <a:extLst>
                    <a:ext uri="{FF2B5EF4-FFF2-40B4-BE49-F238E27FC236}">
                      <a16:creationId xmlns:a16="http://schemas.microsoft.com/office/drawing/2014/main" id="{A26CF392-6A81-5A4D-958A-8416381D4C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5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858885" y="3095634"/>
                  <a:ext cx="486987" cy="486987"/>
                </a:xfrm>
                <a:prstGeom prst="rect">
                  <a:avLst/>
                </a:prstGeom>
              </p:spPr>
            </p:pic>
            <p:pic>
              <p:nvPicPr>
                <p:cNvPr id="329" name="图片 95">
                  <a:extLst>
                    <a:ext uri="{FF2B5EF4-FFF2-40B4-BE49-F238E27FC236}">
                      <a16:creationId xmlns:a16="http://schemas.microsoft.com/office/drawing/2014/main" id="{1466A34C-3926-44A5-273D-0B711FFEFB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112312" y="3363684"/>
                  <a:ext cx="279082" cy="271391"/>
                </a:xfrm>
                <a:prstGeom prst="rect">
                  <a:avLst/>
                </a:prstGeom>
              </p:spPr>
            </p:pic>
          </p:grpSp>
          <p:grpSp>
            <p:nvGrpSpPr>
              <p:cNvPr id="310" name="组合 97">
                <a:extLst>
                  <a:ext uri="{FF2B5EF4-FFF2-40B4-BE49-F238E27FC236}">
                    <a16:creationId xmlns:a16="http://schemas.microsoft.com/office/drawing/2014/main" id="{31F5DF3D-B69D-A433-E9A3-B84CBD3B70F6}"/>
                  </a:ext>
                </a:extLst>
              </p:cNvPr>
              <p:cNvGrpSpPr/>
              <p:nvPr/>
            </p:nvGrpSpPr>
            <p:grpSpPr>
              <a:xfrm>
                <a:off x="5320859" y="3719456"/>
                <a:ext cx="409534" cy="434860"/>
                <a:chOff x="3936928" y="3452703"/>
                <a:chExt cx="409534" cy="434860"/>
              </a:xfrm>
            </p:grpSpPr>
            <p:pic>
              <p:nvPicPr>
                <p:cNvPr id="326" name="图片 98">
                  <a:extLst>
                    <a:ext uri="{FF2B5EF4-FFF2-40B4-BE49-F238E27FC236}">
                      <a16:creationId xmlns:a16="http://schemas.microsoft.com/office/drawing/2014/main" id="{11904B4B-BAA6-A228-DD4F-4547611604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3936928" y="3452703"/>
                  <a:ext cx="409534" cy="347939"/>
                </a:xfrm>
                <a:prstGeom prst="rect">
                  <a:avLst/>
                </a:prstGeom>
              </p:spPr>
            </p:pic>
            <p:pic>
              <p:nvPicPr>
                <p:cNvPr id="327" name="图片 99">
                  <a:extLst>
                    <a:ext uri="{FF2B5EF4-FFF2-40B4-BE49-F238E27FC236}">
                      <a16:creationId xmlns:a16="http://schemas.microsoft.com/office/drawing/2014/main" id="{0CAC60D8-7360-7C24-734A-5425E3EB5F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biLevel thresh="75000"/>
                </a:blip>
                <a:stretch>
                  <a:fillRect/>
                </a:stretch>
              </p:blipFill>
              <p:spPr>
                <a:xfrm>
                  <a:off x="4127045" y="3668146"/>
                  <a:ext cx="219417" cy="219417"/>
                </a:xfrm>
                <a:prstGeom prst="rect">
                  <a:avLst/>
                </a:prstGeom>
              </p:spPr>
            </p:pic>
          </p:grpSp>
          <p:grpSp>
            <p:nvGrpSpPr>
              <p:cNvPr id="311" name="组合 100">
                <a:extLst>
                  <a:ext uri="{FF2B5EF4-FFF2-40B4-BE49-F238E27FC236}">
                    <a16:creationId xmlns:a16="http://schemas.microsoft.com/office/drawing/2014/main" id="{51BCE9B7-7357-89E7-4E44-FEF2155096B7}"/>
                  </a:ext>
                </a:extLst>
              </p:cNvPr>
              <p:cNvGrpSpPr/>
              <p:nvPr/>
            </p:nvGrpSpPr>
            <p:grpSpPr>
              <a:xfrm>
                <a:off x="5811671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24" name="图片 101">
                  <a:extLst>
                    <a:ext uri="{FF2B5EF4-FFF2-40B4-BE49-F238E27FC236}">
                      <a16:creationId xmlns:a16="http://schemas.microsoft.com/office/drawing/2014/main" id="{351742CA-C797-92C5-7F79-C15F717ED0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25" name="图片 102">
                  <a:extLst>
                    <a:ext uri="{FF2B5EF4-FFF2-40B4-BE49-F238E27FC236}">
                      <a16:creationId xmlns:a16="http://schemas.microsoft.com/office/drawing/2014/main" id="{AA9D4409-23BD-FB4B-B030-C4166E1E2B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12" name="组合 103">
                <a:extLst>
                  <a:ext uri="{FF2B5EF4-FFF2-40B4-BE49-F238E27FC236}">
                    <a16:creationId xmlns:a16="http://schemas.microsoft.com/office/drawing/2014/main" id="{4E9F553D-A701-5A6A-F009-1E7DA683BD4D}"/>
                  </a:ext>
                </a:extLst>
              </p:cNvPr>
              <p:cNvGrpSpPr/>
              <p:nvPr/>
            </p:nvGrpSpPr>
            <p:grpSpPr>
              <a:xfrm>
                <a:off x="6408295" y="3698318"/>
                <a:ext cx="434415" cy="455998"/>
                <a:chOff x="3912047" y="3431565"/>
                <a:chExt cx="434415" cy="455998"/>
              </a:xfrm>
            </p:grpSpPr>
            <p:pic>
              <p:nvPicPr>
                <p:cNvPr id="322" name="图片 104">
                  <a:extLst>
                    <a:ext uri="{FF2B5EF4-FFF2-40B4-BE49-F238E27FC236}">
                      <a16:creationId xmlns:a16="http://schemas.microsoft.com/office/drawing/2014/main" id="{4311D95A-9386-F143-09B7-91CD95B996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3912047" y="3431565"/>
                  <a:ext cx="434415" cy="369078"/>
                </a:xfrm>
                <a:prstGeom prst="rect">
                  <a:avLst/>
                </a:prstGeom>
              </p:spPr>
            </p:pic>
            <p:pic>
              <p:nvPicPr>
                <p:cNvPr id="323" name="图片 105">
                  <a:extLst>
                    <a:ext uri="{FF2B5EF4-FFF2-40B4-BE49-F238E27FC236}">
                      <a16:creationId xmlns:a16="http://schemas.microsoft.com/office/drawing/2014/main" id="{7FC91455-D26D-173F-6C0E-FEA740042B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biLevel thresh="75000"/>
                </a:blip>
                <a:stretch>
                  <a:fillRect/>
                </a:stretch>
              </p:blipFill>
              <p:spPr>
                <a:xfrm>
                  <a:off x="4127045" y="3668146"/>
                  <a:ext cx="219417" cy="219417"/>
                </a:xfrm>
                <a:prstGeom prst="rect">
                  <a:avLst/>
                </a:prstGeom>
              </p:spPr>
            </p:pic>
          </p:grpSp>
          <p:grpSp>
            <p:nvGrpSpPr>
              <p:cNvPr id="313" name="组合 107">
                <a:extLst>
                  <a:ext uri="{FF2B5EF4-FFF2-40B4-BE49-F238E27FC236}">
                    <a16:creationId xmlns:a16="http://schemas.microsoft.com/office/drawing/2014/main" id="{5B761805-78C9-2902-3D69-261DAF1700F0}"/>
                  </a:ext>
                </a:extLst>
              </p:cNvPr>
              <p:cNvGrpSpPr/>
              <p:nvPr/>
            </p:nvGrpSpPr>
            <p:grpSpPr>
              <a:xfrm>
                <a:off x="6937233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20" name="图片 108">
                  <a:extLst>
                    <a:ext uri="{FF2B5EF4-FFF2-40B4-BE49-F238E27FC236}">
                      <a16:creationId xmlns:a16="http://schemas.microsoft.com/office/drawing/2014/main" id="{90A48DD4-FA2B-88DE-FD47-3031450497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21" name="图片 109">
                  <a:extLst>
                    <a:ext uri="{FF2B5EF4-FFF2-40B4-BE49-F238E27FC236}">
                      <a16:creationId xmlns:a16="http://schemas.microsoft.com/office/drawing/2014/main" id="{7C2E9014-8E6D-4BD7-00BF-AC0DD7D7AB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14" name="组合 110">
                <a:extLst>
                  <a:ext uri="{FF2B5EF4-FFF2-40B4-BE49-F238E27FC236}">
                    <a16:creationId xmlns:a16="http://schemas.microsoft.com/office/drawing/2014/main" id="{6D3D2D7D-1D62-1A54-AC6B-343B4862D5E4}"/>
                  </a:ext>
                </a:extLst>
              </p:cNvPr>
              <p:cNvGrpSpPr/>
              <p:nvPr/>
            </p:nvGrpSpPr>
            <p:grpSpPr>
              <a:xfrm>
                <a:off x="8082203" y="3731460"/>
                <a:ext cx="517035" cy="413400"/>
                <a:chOff x="2180996" y="3114149"/>
                <a:chExt cx="551320" cy="518850"/>
              </a:xfrm>
            </p:grpSpPr>
            <p:pic>
              <p:nvPicPr>
                <p:cNvPr id="318" name="图片 111">
                  <a:extLst>
                    <a:ext uri="{FF2B5EF4-FFF2-40B4-BE49-F238E27FC236}">
                      <a16:creationId xmlns:a16="http://schemas.microsoft.com/office/drawing/2014/main" id="{175163E5-CB94-9F36-C184-3D63ADFE4D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180996" y="3114149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19" name="图片 112">
                  <a:extLst>
                    <a:ext uri="{FF2B5EF4-FFF2-40B4-BE49-F238E27FC236}">
                      <a16:creationId xmlns:a16="http://schemas.microsoft.com/office/drawing/2014/main" id="{9193BB78-DAFB-768B-3AD3-DC1EDE97C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36940" y="3345763"/>
                  <a:ext cx="295376" cy="287236"/>
                </a:xfrm>
                <a:prstGeom prst="rect">
                  <a:avLst/>
                </a:prstGeom>
              </p:spPr>
            </p:pic>
          </p:grpSp>
          <p:grpSp>
            <p:nvGrpSpPr>
              <p:cNvPr id="315" name="组合 113">
                <a:extLst>
                  <a:ext uri="{FF2B5EF4-FFF2-40B4-BE49-F238E27FC236}">
                    <a16:creationId xmlns:a16="http://schemas.microsoft.com/office/drawing/2014/main" id="{EC092C9D-8BCC-8E57-7C9B-10B9E994C80C}"/>
                  </a:ext>
                </a:extLst>
              </p:cNvPr>
              <p:cNvGrpSpPr/>
              <p:nvPr/>
            </p:nvGrpSpPr>
            <p:grpSpPr>
              <a:xfrm>
                <a:off x="7532348" y="3726532"/>
                <a:ext cx="544338" cy="427784"/>
                <a:chOff x="2214397" y="3107964"/>
                <a:chExt cx="580434" cy="536903"/>
              </a:xfrm>
            </p:grpSpPr>
            <p:pic>
              <p:nvPicPr>
                <p:cNvPr id="316" name="图片 114">
                  <a:extLst>
                    <a:ext uri="{FF2B5EF4-FFF2-40B4-BE49-F238E27FC236}">
                      <a16:creationId xmlns:a16="http://schemas.microsoft.com/office/drawing/2014/main" id="{8BDA289B-A976-D57B-B2A8-CA327B8BF0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2214397" y="3107964"/>
                  <a:ext cx="463222" cy="463222"/>
                </a:xfrm>
                <a:prstGeom prst="rect">
                  <a:avLst/>
                </a:prstGeom>
              </p:spPr>
            </p:pic>
            <p:pic>
              <p:nvPicPr>
                <p:cNvPr id="317" name="图片 115">
                  <a:extLst>
                    <a:ext uri="{FF2B5EF4-FFF2-40B4-BE49-F238E27FC236}">
                      <a16:creationId xmlns:a16="http://schemas.microsoft.com/office/drawing/2014/main" id="{90500959-61FF-5109-0368-9B9AE7F923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99455" y="3357631"/>
                  <a:ext cx="295376" cy="287236"/>
                </a:xfrm>
                <a:prstGeom prst="rect">
                  <a:avLst/>
                </a:prstGeom>
              </p:spPr>
            </p:pic>
          </p:grpSp>
        </p:grpSp>
        <p:sp>
          <p:nvSpPr>
            <p:cNvPr id="340" name="Google Shape;127;g2e66d0623ea_0_7">
              <a:extLst>
                <a:ext uri="{FF2B5EF4-FFF2-40B4-BE49-F238E27FC236}">
                  <a16:creationId xmlns:a16="http://schemas.microsoft.com/office/drawing/2014/main" id="{0DE8E5D7-3E7B-6C72-4D05-F527C817EF43}"/>
                </a:ext>
              </a:extLst>
            </p:cNvPr>
            <p:cNvSpPr txBox="1"/>
            <p:nvPr/>
          </p:nvSpPr>
          <p:spPr>
            <a:xfrm>
              <a:off x="485418" y="5394458"/>
              <a:ext cx="195886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Feature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embedding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3508C486-F69C-33A8-7D0B-6E827747DC1E}"/>
              </a:ext>
            </a:extLst>
          </p:cNvPr>
          <p:cNvGrpSpPr/>
          <p:nvPr/>
        </p:nvGrpSpPr>
        <p:grpSpPr>
          <a:xfrm>
            <a:off x="485418" y="4922092"/>
            <a:ext cx="8708580" cy="546607"/>
            <a:chOff x="485418" y="4922092"/>
            <a:chExt cx="8708580" cy="546607"/>
          </a:xfrm>
        </p:grpSpPr>
        <p:sp>
          <p:nvSpPr>
            <p:cNvPr id="341" name="Google Shape;127;g2e66d0623ea_0_7">
              <a:extLst>
                <a:ext uri="{FF2B5EF4-FFF2-40B4-BE49-F238E27FC236}">
                  <a16:creationId xmlns:a16="http://schemas.microsoft.com/office/drawing/2014/main" id="{C7D54A09-31F7-F0CD-172D-5A4E36ABD5AC}"/>
                </a:ext>
              </a:extLst>
            </p:cNvPr>
            <p:cNvSpPr txBox="1"/>
            <p:nvPr/>
          </p:nvSpPr>
          <p:spPr>
            <a:xfrm>
              <a:off x="485418" y="4938030"/>
              <a:ext cx="195886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Positional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embedding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42" name="组合 224">
              <a:extLst>
                <a:ext uri="{FF2B5EF4-FFF2-40B4-BE49-F238E27FC236}">
                  <a16:creationId xmlns:a16="http://schemas.microsoft.com/office/drawing/2014/main" id="{22983124-8464-401E-A542-9CA7AC1CFB09}"/>
                </a:ext>
              </a:extLst>
            </p:cNvPr>
            <p:cNvGrpSpPr/>
            <p:nvPr/>
          </p:nvGrpSpPr>
          <p:grpSpPr>
            <a:xfrm>
              <a:off x="2444286" y="4922092"/>
              <a:ext cx="6749712" cy="546607"/>
              <a:chOff x="1983084" y="3104829"/>
              <a:chExt cx="6749712" cy="546607"/>
            </a:xfrm>
          </p:grpSpPr>
          <p:grpSp>
            <p:nvGrpSpPr>
              <p:cNvPr id="343" name="组合 198">
                <a:extLst>
                  <a:ext uri="{FF2B5EF4-FFF2-40B4-BE49-F238E27FC236}">
                    <a16:creationId xmlns:a16="http://schemas.microsoft.com/office/drawing/2014/main" id="{FA800FCD-3A00-31E7-3BEA-E2AB8B78CBD4}"/>
                  </a:ext>
                </a:extLst>
              </p:cNvPr>
              <p:cNvGrpSpPr/>
              <p:nvPr/>
            </p:nvGrpSpPr>
            <p:grpSpPr>
              <a:xfrm>
                <a:off x="1983084" y="3129572"/>
                <a:ext cx="1715640" cy="455788"/>
                <a:chOff x="1983084" y="3129572"/>
                <a:chExt cx="1715640" cy="455788"/>
              </a:xfrm>
            </p:grpSpPr>
            <p:grpSp>
              <p:nvGrpSpPr>
                <p:cNvPr id="368" name="组合 155">
                  <a:extLst>
                    <a:ext uri="{FF2B5EF4-FFF2-40B4-BE49-F238E27FC236}">
                      <a16:creationId xmlns:a16="http://schemas.microsoft.com/office/drawing/2014/main" id="{273047DF-5184-9452-E1C7-4109873D67BF}"/>
                    </a:ext>
                  </a:extLst>
                </p:cNvPr>
                <p:cNvGrpSpPr/>
                <p:nvPr/>
              </p:nvGrpSpPr>
              <p:grpSpPr>
                <a:xfrm>
                  <a:off x="1983084" y="3129572"/>
                  <a:ext cx="1481506" cy="400124"/>
                  <a:chOff x="1972582" y="3747627"/>
                  <a:chExt cx="1481506" cy="400124"/>
                </a:xfrm>
              </p:grpSpPr>
              <p:pic>
                <p:nvPicPr>
                  <p:cNvPr id="372" name="图片 190">
                    <a:extLst>
                      <a:ext uri="{FF2B5EF4-FFF2-40B4-BE49-F238E27FC236}">
                        <a16:creationId xmlns:a16="http://schemas.microsoft.com/office/drawing/2014/main" id="{62104A3F-D2FC-91CD-9692-7324C2ECA0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373" name="图片 188">
                    <a:extLst>
                      <a:ext uri="{FF2B5EF4-FFF2-40B4-BE49-F238E27FC236}">
                        <a16:creationId xmlns:a16="http://schemas.microsoft.com/office/drawing/2014/main" id="{D12F9593-A7D4-6BC2-8AB9-7C7CF8B1AB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72582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74" name="图片 186">
                    <a:extLst>
                      <a:ext uri="{FF2B5EF4-FFF2-40B4-BE49-F238E27FC236}">
                        <a16:creationId xmlns:a16="http://schemas.microsoft.com/office/drawing/2014/main" id="{CA7F17C0-70F6-3BE0-37A2-5035192551C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19673" y="374762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69" name="矩形 194">
                  <a:extLst>
                    <a:ext uri="{FF2B5EF4-FFF2-40B4-BE49-F238E27FC236}">
                      <a16:creationId xmlns:a16="http://schemas.microsoft.com/office/drawing/2014/main" id="{93D9C26D-A3E5-AE34-F052-F78C5C8742CE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70" name="矩形 195">
                  <a:extLst>
                    <a:ext uri="{FF2B5EF4-FFF2-40B4-BE49-F238E27FC236}">
                      <a16:creationId xmlns:a16="http://schemas.microsoft.com/office/drawing/2014/main" id="{2B6B2AC9-CCFC-BD9C-3E78-E31558FB9DC7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2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71" name="矩形 196">
                  <a:extLst>
                    <a:ext uri="{FF2B5EF4-FFF2-40B4-BE49-F238E27FC236}">
                      <a16:creationId xmlns:a16="http://schemas.microsoft.com/office/drawing/2014/main" id="{B96826AA-5044-87F1-C014-01750CBED6FE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3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44" name="组合 199">
                <a:extLst>
                  <a:ext uri="{FF2B5EF4-FFF2-40B4-BE49-F238E27FC236}">
                    <a16:creationId xmlns:a16="http://schemas.microsoft.com/office/drawing/2014/main" id="{BF27F03B-8F49-3975-B0E8-5D473585A526}"/>
                  </a:ext>
                </a:extLst>
              </p:cNvPr>
              <p:cNvGrpSpPr/>
              <p:nvPr/>
            </p:nvGrpSpPr>
            <p:grpSpPr>
              <a:xfrm>
                <a:off x="6946047" y="3104829"/>
                <a:ext cx="1786749" cy="546607"/>
                <a:chOff x="1983084" y="3106363"/>
                <a:chExt cx="1786749" cy="546607"/>
              </a:xfrm>
            </p:grpSpPr>
            <p:grpSp>
              <p:nvGrpSpPr>
                <p:cNvPr id="361" name="组合 200">
                  <a:extLst>
                    <a:ext uri="{FF2B5EF4-FFF2-40B4-BE49-F238E27FC236}">
                      <a16:creationId xmlns:a16="http://schemas.microsoft.com/office/drawing/2014/main" id="{CFED3FE5-07F2-A6A9-C55A-16888FEE3BCF}"/>
                    </a:ext>
                  </a:extLst>
                </p:cNvPr>
                <p:cNvGrpSpPr/>
                <p:nvPr/>
              </p:nvGrpSpPr>
              <p:grpSpPr>
                <a:xfrm>
                  <a:off x="1983084" y="3106363"/>
                  <a:ext cx="1565054" cy="423333"/>
                  <a:chOff x="1972582" y="3724418"/>
                  <a:chExt cx="1565054" cy="423333"/>
                </a:xfrm>
              </p:grpSpPr>
              <p:pic>
                <p:nvPicPr>
                  <p:cNvPr id="365" name="图片 204">
                    <a:extLst>
                      <a:ext uri="{FF2B5EF4-FFF2-40B4-BE49-F238E27FC236}">
                        <a16:creationId xmlns:a16="http://schemas.microsoft.com/office/drawing/2014/main" id="{45458E88-6F87-A0E1-645C-836862AB1B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58883" y="3724418"/>
                    <a:ext cx="434415" cy="399029"/>
                  </a:xfrm>
                  <a:prstGeom prst="rect">
                    <a:avLst/>
                  </a:prstGeom>
                </p:spPr>
              </p:pic>
              <p:pic>
                <p:nvPicPr>
                  <p:cNvPr id="366" name="图片 205">
                    <a:extLst>
                      <a:ext uri="{FF2B5EF4-FFF2-40B4-BE49-F238E27FC236}">
                        <a16:creationId xmlns:a16="http://schemas.microsoft.com/office/drawing/2014/main" id="{AC6F4FD8-D98E-DC0F-CB84-719810E042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72582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67" name="图片 206">
                    <a:extLst>
                      <a:ext uri="{FF2B5EF4-FFF2-40B4-BE49-F238E27FC236}">
                        <a16:creationId xmlns:a16="http://schemas.microsoft.com/office/drawing/2014/main" id="{4837A0D8-043A-F300-88E6-92735EB131C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103221" y="3737584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62" name="矩形 201">
                  <a:extLst>
                    <a:ext uri="{FF2B5EF4-FFF2-40B4-BE49-F238E27FC236}">
                      <a16:creationId xmlns:a16="http://schemas.microsoft.com/office/drawing/2014/main" id="{0650B8C7-2B12-4CA9-DBE0-392B2FD16972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10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63" name="矩形 202">
                  <a:extLst>
                    <a:ext uri="{FF2B5EF4-FFF2-40B4-BE49-F238E27FC236}">
                      <a16:creationId xmlns:a16="http://schemas.microsoft.com/office/drawing/2014/main" id="{2006A615-8AC7-58A4-99EE-281A6DAAF8FE}"/>
                    </a:ext>
                  </a:extLst>
                </p:cNvPr>
                <p:cNvSpPr/>
                <p:nvPr/>
              </p:nvSpPr>
              <p:spPr>
                <a:xfrm>
                  <a:off x="2566390" y="325630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11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64" name="矩形 203">
                  <a:extLst>
                    <a:ext uri="{FF2B5EF4-FFF2-40B4-BE49-F238E27FC236}">
                      <a16:creationId xmlns:a16="http://schemas.microsoft.com/office/drawing/2014/main" id="{E924A2F8-6ACD-7979-05A5-13FFE6E27858}"/>
                    </a:ext>
                  </a:extLst>
                </p:cNvPr>
                <p:cNvSpPr/>
                <p:nvPr/>
              </p:nvSpPr>
              <p:spPr>
                <a:xfrm>
                  <a:off x="3157641" y="328363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12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45" name="组合 207">
                <a:extLst>
                  <a:ext uri="{FF2B5EF4-FFF2-40B4-BE49-F238E27FC236}">
                    <a16:creationId xmlns:a16="http://schemas.microsoft.com/office/drawing/2014/main" id="{53E984FE-6676-B51D-0120-1AA8C18A21A2}"/>
                  </a:ext>
                </a:extLst>
              </p:cNvPr>
              <p:cNvGrpSpPr/>
              <p:nvPr/>
            </p:nvGrpSpPr>
            <p:grpSpPr>
              <a:xfrm>
                <a:off x="5287036" y="3128038"/>
                <a:ext cx="1715640" cy="455788"/>
                <a:chOff x="1983084" y="3129572"/>
                <a:chExt cx="1715640" cy="455788"/>
              </a:xfrm>
            </p:grpSpPr>
            <p:grpSp>
              <p:nvGrpSpPr>
                <p:cNvPr id="354" name="组合 208">
                  <a:extLst>
                    <a:ext uri="{FF2B5EF4-FFF2-40B4-BE49-F238E27FC236}">
                      <a16:creationId xmlns:a16="http://schemas.microsoft.com/office/drawing/2014/main" id="{C5A4DB82-2754-8C17-1001-C03DB71F0C96}"/>
                    </a:ext>
                  </a:extLst>
                </p:cNvPr>
                <p:cNvGrpSpPr/>
                <p:nvPr/>
              </p:nvGrpSpPr>
              <p:grpSpPr>
                <a:xfrm>
                  <a:off x="1983084" y="3129572"/>
                  <a:ext cx="1550408" cy="400124"/>
                  <a:chOff x="1972582" y="3747627"/>
                  <a:chExt cx="1550408" cy="400124"/>
                </a:xfrm>
              </p:grpSpPr>
              <p:pic>
                <p:nvPicPr>
                  <p:cNvPr id="358" name="图片 212">
                    <a:extLst>
                      <a:ext uri="{FF2B5EF4-FFF2-40B4-BE49-F238E27FC236}">
                        <a16:creationId xmlns:a16="http://schemas.microsoft.com/office/drawing/2014/main" id="{048363BA-3988-79EF-795B-4B0C93546C4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359" name="图片 213">
                    <a:extLst>
                      <a:ext uri="{FF2B5EF4-FFF2-40B4-BE49-F238E27FC236}">
                        <a16:creationId xmlns:a16="http://schemas.microsoft.com/office/drawing/2014/main" id="{BF502973-765E-3FFC-1D99-6C762A8821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72582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60" name="图片 214">
                    <a:extLst>
                      <a:ext uri="{FF2B5EF4-FFF2-40B4-BE49-F238E27FC236}">
                        <a16:creationId xmlns:a16="http://schemas.microsoft.com/office/drawing/2014/main" id="{3272C1D3-FE28-F977-2B06-A0F3FB6DB3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88575" y="375269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55" name="矩形 209">
                  <a:extLst>
                    <a:ext uri="{FF2B5EF4-FFF2-40B4-BE49-F238E27FC236}">
                      <a16:creationId xmlns:a16="http://schemas.microsoft.com/office/drawing/2014/main" id="{4BB74FF5-C3C5-1B73-975A-404558F9C24C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7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56" name="矩形 210">
                  <a:extLst>
                    <a:ext uri="{FF2B5EF4-FFF2-40B4-BE49-F238E27FC236}">
                      <a16:creationId xmlns:a16="http://schemas.microsoft.com/office/drawing/2014/main" id="{F482265D-C30F-C8FD-D906-81F541588CA7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8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57" name="矩形 211">
                  <a:extLst>
                    <a:ext uri="{FF2B5EF4-FFF2-40B4-BE49-F238E27FC236}">
                      <a16:creationId xmlns:a16="http://schemas.microsoft.com/office/drawing/2014/main" id="{0F1E90CA-EBA0-F140-239F-6FF15D1CF24D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9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46" name="组合 215">
                <a:extLst>
                  <a:ext uri="{FF2B5EF4-FFF2-40B4-BE49-F238E27FC236}">
                    <a16:creationId xmlns:a16="http://schemas.microsoft.com/office/drawing/2014/main" id="{9A2057B6-64F5-44CC-78BB-50E66A43A762}"/>
                  </a:ext>
                </a:extLst>
              </p:cNvPr>
              <p:cNvGrpSpPr/>
              <p:nvPr/>
            </p:nvGrpSpPr>
            <p:grpSpPr>
              <a:xfrm>
                <a:off x="3553556" y="3129572"/>
                <a:ext cx="1798923" cy="455788"/>
                <a:chOff x="1899801" y="3129572"/>
                <a:chExt cx="1798923" cy="455788"/>
              </a:xfrm>
            </p:grpSpPr>
            <p:grpSp>
              <p:nvGrpSpPr>
                <p:cNvPr id="347" name="组合 216">
                  <a:extLst>
                    <a:ext uri="{FF2B5EF4-FFF2-40B4-BE49-F238E27FC236}">
                      <a16:creationId xmlns:a16="http://schemas.microsoft.com/office/drawing/2014/main" id="{633BF605-2AFF-7506-2CE5-609F95CC6530}"/>
                    </a:ext>
                  </a:extLst>
                </p:cNvPr>
                <p:cNvGrpSpPr/>
                <p:nvPr/>
              </p:nvGrpSpPr>
              <p:grpSpPr>
                <a:xfrm>
                  <a:off x="1899801" y="3129572"/>
                  <a:ext cx="1564789" cy="399315"/>
                  <a:chOff x="1889299" y="3747627"/>
                  <a:chExt cx="1564789" cy="399315"/>
                </a:xfrm>
              </p:grpSpPr>
              <p:pic>
                <p:nvPicPr>
                  <p:cNvPr id="351" name="图片 220">
                    <a:extLst>
                      <a:ext uri="{FF2B5EF4-FFF2-40B4-BE49-F238E27FC236}">
                        <a16:creationId xmlns:a16="http://schemas.microsoft.com/office/drawing/2014/main" id="{12F8D9A1-9AC0-DB95-BE6E-0C755D6230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352" name="图片 221">
                    <a:extLst>
                      <a:ext uri="{FF2B5EF4-FFF2-40B4-BE49-F238E27FC236}">
                        <a16:creationId xmlns:a16="http://schemas.microsoft.com/office/drawing/2014/main" id="{0403D2A8-48D3-F384-E01D-EC071681DD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889299" y="3760533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53" name="图片 222">
                    <a:extLst>
                      <a:ext uri="{FF2B5EF4-FFF2-40B4-BE49-F238E27FC236}">
                        <a16:creationId xmlns:a16="http://schemas.microsoft.com/office/drawing/2014/main" id="{05EFC624-EAFA-05DD-084C-BD6A24D132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1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19673" y="374762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48" name="矩形 217">
                  <a:extLst>
                    <a:ext uri="{FF2B5EF4-FFF2-40B4-BE49-F238E27FC236}">
                      <a16:creationId xmlns:a16="http://schemas.microsoft.com/office/drawing/2014/main" id="{F9F684FA-E47F-C03D-B02F-3CD1B0A71E0B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4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49" name="矩形 218">
                  <a:extLst>
                    <a:ext uri="{FF2B5EF4-FFF2-40B4-BE49-F238E27FC236}">
                      <a16:creationId xmlns:a16="http://schemas.microsoft.com/office/drawing/2014/main" id="{6ACCA1E9-AF47-F23C-3C39-2D148D3DBBB1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5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50" name="矩形 219">
                  <a:extLst>
                    <a:ext uri="{FF2B5EF4-FFF2-40B4-BE49-F238E27FC236}">
                      <a16:creationId xmlns:a16="http://schemas.microsoft.com/office/drawing/2014/main" id="{54C341A5-016B-D888-5F82-A5E3BCD94E74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rPr>
                    <a:t>6</a:t>
                  </a:r>
                  <a:endParaRPr lang="zh-CN" altLang="en-US" sz="1800" b="1" i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endParaRPr>
                </a:p>
              </p:txBody>
            </p:sp>
          </p:grpSp>
        </p:grpSp>
      </p:grp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5D73E24-3972-7770-E1E5-93A83945D2A6}"/>
              </a:ext>
            </a:extLst>
          </p:cNvPr>
          <p:cNvGrpSpPr/>
          <p:nvPr/>
        </p:nvGrpSpPr>
        <p:grpSpPr>
          <a:xfrm>
            <a:off x="485418" y="4461305"/>
            <a:ext cx="8714348" cy="519273"/>
            <a:chOff x="485418" y="4461305"/>
            <a:chExt cx="8714348" cy="519273"/>
          </a:xfrm>
        </p:grpSpPr>
        <p:sp>
          <p:nvSpPr>
            <p:cNvPr id="375" name="Google Shape;127;g2e66d0623ea_0_7">
              <a:extLst>
                <a:ext uri="{FF2B5EF4-FFF2-40B4-BE49-F238E27FC236}">
                  <a16:creationId xmlns:a16="http://schemas.microsoft.com/office/drawing/2014/main" id="{1ADCD046-A1BD-5BF8-C8E7-4A385B5C7392}"/>
                </a:ext>
              </a:extLst>
            </p:cNvPr>
            <p:cNvSpPr txBox="1"/>
            <p:nvPr/>
          </p:nvSpPr>
          <p:spPr>
            <a:xfrm>
              <a:off x="485418" y="4533905"/>
              <a:ext cx="195886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Segment</a:t>
              </a:r>
              <a:r>
                <a: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embedding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6" name="组合 225">
              <a:extLst>
                <a:ext uri="{FF2B5EF4-FFF2-40B4-BE49-F238E27FC236}">
                  <a16:creationId xmlns:a16="http://schemas.microsoft.com/office/drawing/2014/main" id="{4E13571B-9EC0-5CFD-A1A9-DA8026626705}"/>
                </a:ext>
              </a:extLst>
            </p:cNvPr>
            <p:cNvGrpSpPr/>
            <p:nvPr/>
          </p:nvGrpSpPr>
          <p:grpSpPr>
            <a:xfrm>
              <a:off x="2461939" y="4461305"/>
              <a:ext cx="6737827" cy="519273"/>
              <a:chOff x="1983084" y="3104829"/>
              <a:chExt cx="6737827" cy="519273"/>
            </a:xfrm>
          </p:grpSpPr>
          <p:grpSp>
            <p:nvGrpSpPr>
              <p:cNvPr id="377" name="组合 226">
                <a:extLst>
                  <a:ext uri="{FF2B5EF4-FFF2-40B4-BE49-F238E27FC236}">
                    <a16:creationId xmlns:a16="http://schemas.microsoft.com/office/drawing/2014/main" id="{58F6C542-0068-86CC-4AF1-08F2CCEB02B2}"/>
                  </a:ext>
                </a:extLst>
              </p:cNvPr>
              <p:cNvGrpSpPr/>
              <p:nvPr/>
            </p:nvGrpSpPr>
            <p:grpSpPr>
              <a:xfrm>
                <a:off x="1983084" y="3129572"/>
                <a:ext cx="1715640" cy="455788"/>
                <a:chOff x="1983084" y="3129572"/>
                <a:chExt cx="1715640" cy="455788"/>
              </a:xfrm>
            </p:grpSpPr>
            <p:grpSp>
              <p:nvGrpSpPr>
                <p:cNvPr id="402" name="组合 251">
                  <a:extLst>
                    <a:ext uri="{FF2B5EF4-FFF2-40B4-BE49-F238E27FC236}">
                      <a16:creationId xmlns:a16="http://schemas.microsoft.com/office/drawing/2014/main" id="{FCEC90F9-759A-33EF-1CE9-44B20601868C}"/>
                    </a:ext>
                  </a:extLst>
                </p:cNvPr>
                <p:cNvGrpSpPr/>
                <p:nvPr/>
              </p:nvGrpSpPr>
              <p:grpSpPr>
                <a:xfrm>
                  <a:off x="1983084" y="3129572"/>
                  <a:ext cx="1481506" cy="400124"/>
                  <a:chOff x="1972582" y="3747627"/>
                  <a:chExt cx="1481506" cy="400124"/>
                </a:xfrm>
              </p:grpSpPr>
              <p:pic>
                <p:nvPicPr>
                  <p:cNvPr id="406" name="图片 255">
                    <a:extLst>
                      <a:ext uri="{FF2B5EF4-FFF2-40B4-BE49-F238E27FC236}">
                        <a16:creationId xmlns:a16="http://schemas.microsoft.com/office/drawing/2014/main" id="{D660CA20-CFAC-EF32-4C47-8553ABF153C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407" name="图片 256">
                    <a:extLst>
                      <a:ext uri="{FF2B5EF4-FFF2-40B4-BE49-F238E27FC236}">
                        <a16:creationId xmlns:a16="http://schemas.microsoft.com/office/drawing/2014/main" id="{BBB41839-27CF-E4A5-DED7-E8C974BFB6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72582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408" name="图片 257">
                    <a:extLst>
                      <a:ext uri="{FF2B5EF4-FFF2-40B4-BE49-F238E27FC236}">
                        <a16:creationId xmlns:a16="http://schemas.microsoft.com/office/drawing/2014/main" id="{FECDAF3F-B124-8C9B-E138-1DDB8D3406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19673" y="374762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03" name="矩形 252">
                  <a:extLst>
                    <a:ext uri="{FF2B5EF4-FFF2-40B4-BE49-F238E27FC236}">
                      <a16:creationId xmlns:a16="http://schemas.microsoft.com/office/drawing/2014/main" id="{EF360FB1-E8C5-CA4E-4E7B-FCDBF79A2B20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0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404" name="矩形 253">
                  <a:extLst>
                    <a:ext uri="{FF2B5EF4-FFF2-40B4-BE49-F238E27FC236}">
                      <a16:creationId xmlns:a16="http://schemas.microsoft.com/office/drawing/2014/main" id="{368D53C2-5E68-12EA-9152-88B8A83E64ED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405" name="矩形 254">
                  <a:extLst>
                    <a:ext uri="{FF2B5EF4-FFF2-40B4-BE49-F238E27FC236}">
                      <a16:creationId xmlns:a16="http://schemas.microsoft.com/office/drawing/2014/main" id="{4BEBC53A-5854-4E16-7CA5-0181ECFC3B1F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</p:grpSp>
          <p:grpSp>
            <p:nvGrpSpPr>
              <p:cNvPr id="378" name="组合 227">
                <a:extLst>
                  <a:ext uri="{FF2B5EF4-FFF2-40B4-BE49-F238E27FC236}">
                    <a16:creationId xmlns:a16="http://schemas.microsoft.com/office/drawing/2014/main" id="{B4761B0F-702C-2987-B26B-DC5D019A5092}"/>
                  </a:ext>
                </a:extLst>
              </p:cNvPr>
              <p:cNvGrpSpPr/>
              <p:nvPr/>
            </p:nvGrpSpPr>
            <p:grpSpPr>
              <a:xfrm>
                <a:off x="6941059" y="3104829"/>
                <a:ext cx="1779852" cy="519273"/>
                <a:chOff x="1978096" y="3106363"/>
                <a:chExt cx="1779852" cy="519273"/>
              </a:xfrm>
            </p:grpSpPr>
            <p:grpSp>
              <p:nvGrpSpPr>
                <p:cNvPr id="395" name="组合 244">
                  <a:extLst>
                    <a:ext uri="{FF2B5EF4-FFF2-40B4-BE49-F238E27FC236}">
                      <a16:creationId xmlns:a16="http://schemas.microsoft.com/office/drawing/2014/main" id="{424067B7-89A8-5E8F-D08C-2B251B909003}"/>
                    </a:ext>
                  </a:extLst>
                </p:cNvPr>
                <p:cNvGrpSpPr/>
                <p:nvPr/>
              </p:nvGrpSpPr>
              <p:grpSpPr>
                <a:xfrm>
                  <a:off x="1978096" y="3106363"/>
                  <a:ext cx="1570042" cy="423333"/>
                  <a:chOff x="1967594" y="3724418"/>
                  <a:chExt cx="1570042" cy="423333"/>
                </a:xfrm>
              </p:grpSpPr>
              <p:pic>
                <p:nvPicPr>
                  <p:cNvPr id="399" name="图片 248">
                    <a:extLst>
                      <a:ext uri="{FF2B5EF4-FFF2-40B4-BE49-F238E27FC236}">
                        <a16:creationId xmlns:a16="http://schemas.microsoft.com/office/drawing/2014/main" id="{F6C616BB-E442-2FA5-D883-59599183F3D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58883" y="3724418"/>
                    <a:ext cx="434415" cy="399029"/>
                  </a:xfrm>
                  <a:prstGeom prst="rect">
                    <a:avLst/>
                  </a:prstGeom>
                </p:spPr>
              </p:pic>
              <p:pic>
                <p:nvPicPr>
                  <p:cNvPr id="400" name="图片 249">
                    <a:extLst>
                      <a:ext uri="{FF2B5EF4-FFF2-40B4-BE49-F238E27FC236}">
                        <a16:creationId xmlns:a16="http://schemas.microsoft.com/office/drawing/2014/main" id="{1ED010C8-ADFA-9422-D51A-3EFE1917F7B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67594" y="3739299"/>
                    <a:ext cx="446338" cy="408452"/>
                  </a:xfrm>
                  <a:prstGeom prst="rect">
                    <a:avLst/>
                  </a:prstGeom>
                </p:spPr>
              </p:pic>
              <p:pic>
                <p:nvPicPr>
                  <p:cNvPr id="401" name="图片 250">
                    <a:extLst>
                      <a:ext uri="{FF2B5EF4-FFF2-40B4-BE49-F238E27FC236}">
                        <a16:creationId xmlns:a16="http://schemas.microsoft.com/office/drawing/2014/main" id="{A32DBF16-8D3C-3E89-92BC-5690C73D06D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103221" y="3737584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96" name="矩形 245">
                  <a:extLst>
                    <a:ext uri="{FF2B5EF4-FFF2-40B4-BE49-F238E27FC236}">
                      <a16:creationId xmlns:a16="http://schemas.microsoft.com/office/drawing/2014/main" id="{B8F93C69-056D-663F-B2AE-343A875604C0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97" name="矩形 246">
                  <a:extLst>
                    <a:ext uri="{FF2B5EF4-FFF2-40B4-BE49-F238E27FC236}">
                      <a16:creationId xmlns:a16="http://schemas.microsoft.com/office/drawing/2014/main" id="{411B0CA1-DB2D-5BB2-BB62-5BAD7714906E}"/>
                    </a:ext>
                  </a:extLst>
                </p:cNvPr>
                <p:cNvSpPr/>
                <p:nvPr/>
              </p:nvSpPr>
              <p:spPr>
                <a:xfrm>
                  <a:off x="2566390" y="325630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98" name="矩形 247">
                  <a:extLst>
                    <a:ext uri="{FF2B5EF4-FFF2-40B4-BE49-F238E27FC236}">
                      <a16:creationId xmlns:a16="http://schemas.microsoft.com/office/drawing/2014/main" id="{2125DE0B-4533-1FE8-D664-8A57651E62D9}"/>
                    </a:ext>
                  </a:extLst>
                </p:cNvPr>
                <p:cNvSpPr/>
                <p:nvPr/>
              </p:nvSpPr>
              <p:spPr>
                <a:xfrm>
                  <a:off x="3145756" y="3244865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</p:grpSp>
          <p:grpSp>
            <p:nvGrpSpPr>
              <p:cNvPr id="379" name="组合 228">
                <a:extLst>
                  <a:ext uri="{FF2B5EF4-FFF2-40B4-BE49-F238E27FC236}">
                    <a16:creationId xmlns:a16="http://schemas.microsoft.com/office/drawing/2014/main" id="{F9BA74F7-015F-6A56-A714-F29DF7542CDF}"/>
                  </a:ext>
                </a:extLst>
              </p:cNvPr>
              <p:cNvGrpSpPr/>
              <p:nvPr/>
            </p:nvGrpSpPr>
            <p:grpSpPr>
              <a:xfrm>
                <a:off x="5287036" y="3128038"/>
                <a:ext cx="1715640" cy="455788"/>
                <a:chOff x="1983084" y="3129572"/>
                <a:chExt cx="1715640" cy="455788"/>
              </a:xfrm>
            </p:grpSpPr>
            <p:grpSp>
              <p:nvGrpSpPr>
                <p:cNvPr id="388" name="组合 237">
                  <a:extLst>
                    <a:ext uri="{FF2B5EF4-FFF2-40B4-BE49-F238E27FC236}">
                      <a16:creationId xmlns:a16="http://schemas.microsoft.com/office/drawing/2014/main" id="{7375F3DD-92EC-26ED-F7EF-FB750E48BA4C}"/>
                    </a:ext>
                  </a:extLst>
                </p:cNvPr>
                <p:cNvGrpSpPr/>
                <p:nvPr/>
              </p:nvGrpSpPr>
              <p:grpSpPr>
                <a:xfrm>
                  <a:off x="1983084" y="3129572"/>
                  <a:ext cx="1481506" cy="400124"/>
                  <a:chOff x="1972582" y="3747627"/>
                  <a:chExt cx="1481506" cy="400124"/>
                </a:xfrm>
              </p:grpSpPr>
              <p:pic>
                <p:nvPicPr>
                  <p:cNvPr id="392" name="图片 241">
                    <a:extLst>
                      <a:ext uri="{FF2B5EF4-FFF2-40B4-BE49-F238E27FC236}">
                        <a16:creationId xmlns:a16="http://schemas.microsoft.com/office/drawing/2014/main" id="{02E1020C-8268-6A11-1810-DB2A3F83300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393" name="图片 242">
                    <a:extLst>
                      <a:ext uri="{FF2B5EF4-FFF2-40B4-BE49-F238E27FC236}">
                        <a16:creationId xmlns:a16="http://schemas.microsoft.com/office/drawing/2014/main" id="{083C6C19-3038-89DF-585A-DD27CEAB42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72582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94" name="图片 243">
                    <a:extLst>
                      <a:ext uri="{FF2B5EF4-FFF2-40B4-BE49-F238E27FC236}">
                        <a16:creationId xmlns:a16="http://schemas.microsoft.com/office/drawing/2014/main" id="{3DC9B4F4-2CD3-F1A8-7CC6-8725DDE4CB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19673" y="374762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89" name="矩形 238">
                  <a:extLst>
                    <a:ext uri="{FF2B5EF4-FFF2-40B4-BE49-F238E27FC236}">
                      <a16:creationId xmlns:a16="http://schemas.microsoft.com/office/drawing/2014/main" id="{56F949EF-CA7B-603C-9359-A632FB19A60F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90" name="矩形 239">
                  <a:extLst>
                    <a:ext uri="{FF2B5EF4-FFF2-40B4-BE49-F238E27FC236}">
                      <a16:creationId xmlns:a16="http://schemas.microsoft.com/office/drawing/2014/main" id="{32B7D033-0290-D0CE-6E1A-D212FF632BF8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91" name="矩形 240">
                  <a:extLst>
                    <a:ext uri="{FF2B5EF4-FFF2-40B4-BE49-F238E27FC236}">
                      <a16:creationId xmlns:a16="http://schemas.microsoft.com/office/drawing/2014/main" id="{F8CDAA22-C975-5ADE-F885-1C2AD24C0BE4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0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</p:grpSp>
          <p:grpSp>
            <p:nvGrpSpPr>
              <p:cNvPr id="380" name="组合 229">
                <a:extLst>
                  <a:ext uri="{FF2B5EF4-FFF2-40B4-BE49-F238E27FC236}">
                    <a16:creationId xmlns:a16="http://schemas.microsoft.com/office/drawing/2014/main" id="{B2B816F6-62C7-9B98-8483-DB26AF03EDC8}"/>
                  </a:ext>
                </a:extLst>
              </p:cNvPr>
              <p:cNvGrpSpPr/>
              <p:nvPr/>
            </p:nvGrpSpPr>
            <p:grpSpPr>
              <a:xfrm>
                <a:off x="3565173" y="3129572"/>
                <a:ext cx="1787306" cy="455788"/>
                <a:chOff x="1911418" y="3129572"/>
                <a:chExt cx="1787306" cy="455788"/>
              </a:xfrm>
            </p:grpSpPr>
            <p:grpSp>
              <p:nvGrpSpPr>
                <p:cNvPr id="381" name="组合 230">
                  <a:extLst>
                    <a:ext uri="{FF2B5EF4-FFF2-40B4-BE49-F238E27FC236}">
                      <a16:creationId xmlns:a16="http://schemas.microsoft.com/office/drawing/2014/main" id="{EE76F964-A876-6B75-3889-A79737E6874E}"/>
                    </a:ext>
                  </a:extLst>
                </p:cNvPr>
                <p:cNvGrpSpPr/>
                <p:nvPr/>
              </p:nvGrpSpPr>
              <p:grpSpPr>
                <a:xfrm>
                  <a:off x="1911418" y="3129572"/>
                  <a:ext cx="1553172" cy="400124"/>
                  <a:chOff x="1900916" y="3747627"/>
                  <a:chExt cx="1553172" cy="400124"/>
                </a:xfrm>
              </p:grpSpPr>
              <p:pic>
                <p:nvPicPr>
                  <p:cNvPr id="385" name="图片 234">
                    <a:extLst>
                      <a:ext uri="{FF2B5EF4-FFF2-40B4-BE49-F238E27FC236}">
                        <a16:creationId xmlns:a16="http://schemas.microsoft.com/office/drawing/2014/main" id="{CE8726BF-8F70-F210-622D-F2423FD21F5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509650" y="3747627"/>
                    <a:ext cx="434415" cy="369078"/>
                  </a:xfrm>
                  <a:prstGeom prst="rect">
                    <a:avLst/>
                  </a:prstGeom>
                </p:spPr>
              </p:pic>
              <p:pic>
                <p:nvPicPr>
                  <p:cNvPr id="386" name="图片 235">
                    <a:extLst>
                      <a:ext uri="{FF2B5EF4-FFF2-40B4-BE49-F238E27FC236}">
                        <a16:creationId xmlns:a16="http://schemas.microsoft.com/office/drawing/2014/main" id="{E5CB1D29-7F1C-F68C-06D5-3793A257B67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900916" y="3761342"/>
                    <a:ext cx="459028" cy="386409"/>
                  </a:xfrm>
                  <a:prstGeom prst="rect">
                    <a:avLst/>
                  </a:prstGeom>
                </p:spPr>
              </p:pic>
              <p:pic>
                <p:nvPicPr>
                  <p:cNvPr id="387" name="图片 236">
                    <a:extLst>
                      <a:ext uri="{FF2B5EF4-FFF2-40B4-BE49-F238E27FC236}">
                        <a16:creationId xmlns:a16="http://schemas.microsoft.com/office/drawing/2014/main" id="{DC522AD6-65C8-1661-C083-096813C4FBA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3019673" y="3747627"/>
                    <a:ext cx="434415" cy="36907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82" name="矩形 231">
                  <a:extLst>
                    <a:ext uri="{FF2B5EF4-FFF2-40B4-BE49-F238E27FC236}">
                      <a16:creationId xmlns:a16="http://schemas.microsoft.com/office/drawing/2014/main" id="{C5C91F89-393E-79FF-5D4F-8D590C3DED8E}"/>
                    </a:ext>
                  </a:extLst>
                </p:cNvPr>
                <p:cNvSpPr/>
                <p:nvPr/>
              </p:nvSpPr>
              <p:spPr>
                <a:xfrm>
                  <a:off x="2011875" y="321274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83" name="矩形 232">
                  <a:extLst>
                    <a:ext uri="{FF2B5EF4-FFF2-40B4-BE49-F238E27FC236}">
                      <a16:creationId xmlns:a16="http://schemas.microsoft.com/office/drawing/2014/main" id="{0B0D49D3-338C-5F7E-7432-839C2FB64C71}"/>
                    </a:ext>
                  </a:extLst>
                </p:cNvPr>
                <p:cNvSpPr/>
                <p:nvPr/>
              </p:nvSpPr>
              <p:spPr>
                <a:xfrm>
                  <a:off x="2503226" y="3216028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0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  <p:sp>
              <p:nvSpPr>
                <p:cNvPr id="384" name="矩形 233">
                  <a:extLst>
                    <a:ext uri="{FF2B5EF4-FFF2-40B4-BE49-F238E27FC236}">
                      <a16:creationId xmlns:a16="http://schemas.microsoft.com/office/drawing/2014/main" id="{B27E869E-E645-0FF9-ABCE-7939BB5DD000}"/>
                    </a:ext>
                  </a:extLst>
                </p:cNvPr>
                <p:cNvSpPr/>
                <p:nvPr/>
              </p:nvSpPr>
              <p:spPr>
                <a:xfrm>
                  <a:off x="3086532" y="3210464"/>
                  <a:ext cx="612192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altLang="zh-CN" sz="1800" b="1" i="1" dirty="0">
                      <a:ln w="6600">
                        <a:solidFill>
                          <a:schemeClr val="accent2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1</a:t>
                  </a:r>
                  <a:endParaRPr lang="zh-CN" altLang="en-US" sz="1800" b="1" i="1" dirty="0">
                    <a:ln w="6600">
                      <a:solidFill>
                        <a:schemeClr val="accent2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endParaRPr>
                </a:p>
              </p:txBody>
            </p:sp>
          </p:grpSp>
        </p:grpSp>
      </p:grpSp>
      <p:cxnSp>
        <p:nvCxnSpPr>
          <p:cNvPr id="545" name="直线箭头连接符 302">
            <a:extLst>
              <a:ext uri="{FF2B5EF4-FFF2-40B4-BE49-F238E27FC236}">
                <a16:creationId xmlns:a16="http://schemas.microsoft.com/office/drawing/2014/main" id="{C45A31A9-DE76-08A3-966A-A6E5832DFF64}"/>
              </a:ext>
            </a:extLst>
          </p:cNvPr>
          <p:cNvCxnSpPr>
            <a:cxnSpLocks/>
          </p:cNvCxnSpPr>
          <p:nvPr/>
        </p:nvCxnSpPr>
        <p:spPr>
          <a:xfrm flipV="1">
            <a:off x="5680311" y="5804986"/>
            <a:ext cx="0" cy="23091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869E2B5E-10BC-32F2-C6BB-99B8F9D92287}"/>
              </a:ext>
            </a:extLst>
          </p:cNvPr>
          <p:cNvGrpSpPr/>
          <p:nvPr/>
        </p:nvGrpSpPr>
        <p:grpSpPr>
          <a:xfrm>
            <a:off x="2458654" y="923558"/>
            <a:ext cx="6492745" cy="1187942"/>
            <a:chOff x="2458654" y="923558"/>
            <a:chExt cx="6492745" cy="1187942"/>
          </a:xfrm>
        </p:grpSpPr>
        <p:grpSp>
          <p:nvGrpSpPr>
            <p:cNvPr id="409" name="组合 527">
              <a:extLst>
                <a:ext uri="{FF2B5EF4-FFF2-40B4-BE49-F238E27FC236}">
                  <a16:creationId xmlns:a16="http://schemas.microsoft.com/office/drawing/2014/main" id="{E17721CE-5FD1-8D95-09DD-761ABE394E8B}"/>
                </a:ext>
              </a:extLst>
            </p:cNvPr>
            <p:cNvGrpSpPr/>
            <p:nvPr/>
          </p:nvGrpSpPr>
          <p:grpSpPr>
            <a:xfrm>
              <a:off x="4092238" y="923558"/>
              <a:ext cx="4852674" cy="777519"/>
              <a:chOff x="3757350" y="4092626"/>
              <a:chExt cx="4852674" cy="777519"/>
            </a:xfrm>
          </p:grpSpPr>
          <p:grpSp>
            <p:nvGrpSpPr>
              <p:cNvPr id="410" name="组合 528">
                <a:extLst>
                  <a:ext uri="{FF2B5EF4-FFF2-40B4-BE49-F238E27FC236}">
                    <a16:creationId xmlns:a16="http://schemas.microsoft.com/office/drawing/2014/main" id="{AE8FF6D8-06B7-8C0E-3A31-BA2AC86E98B2}"/>
                  </a:ext>
                </a:extLst>
              </p:cNvPr>
              <p:cNvGrpSpPr/>
              <p:nvPr/>
            </p:nvGrpSpPr>
            <p:grpSpPr>
              <a:xfrm>
                <a:off x="3813753" y="4092626"/>
                <a:ext cx="3500410" cy="586163"/>
                <a:chOff x="5251098" y="5914298"/>
                <a:chExt cx="2309810" cy="405623"/>
              </a:xfrm>
            </p:grpSpPr>
            <p:grpSp>
              <p:nvGrpSpPr>
                <p:cNvPr id="414" name="组合 540">
                  <a:extLst>
                    <a:ext uri="{FF2B5EF4-FFF2-40B4-BE49-F238E27FC236}">
                      <a16:creationId xmlns:a16="http://schemas.microsoft.com/office/drawing/2014/main" id="{B0078DB3-ED25-FCD4-41F7-60A43531830F}"/>
                    </a:ext>
                  </a:extLst>
                </p:cNvPr>
                <p:cNvGrpSpPr/>
                <p:nvPr/>
              </p:nvGrpSpPr>
              <p:grpSpPr>
                <a:xfrm>
                  <a:off x="5251098" y="5914298"/>
                  <a:ext cx="1397497" cy="368311"/>
                  <a:chOff x="6184635" y="2725995"/>
                  <a:chExt cx="1892366" cy="489056"/>
                </a:xfrm>
              </p:grpSpPr>
              <p:pic>
                <p:nvPicPr>
                  <p:cNvPr id="416" name="图片 545">
                    <a:extLst>
                      <a:ext uri="{FF2B5EF4-FFF2-40B4-BE49-F238E27FC236}">
                        <a16:creationId xmlns:a16="http://schemas.microsoft.com/office/drawing/2014/main" id="{72E6BAAC-8A82-3BEC-9F3B-EF875297C37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alphaModFix amt="85000"/>
                  </a:blip>
                  <a:stretch>
                    <a:fillRect/>
                  </a:stretch>
                </p:blipFill>
                <p:spPr>
                  <a:xfrm>
                    <a:off x="6184635" y="2730883"/>
                    <a:ext cx="484168" cy="484168"/>
                  </a:xfrm>
                  <a:prstGeom prst="rect">
                    <a:avLst/>
                  </a:prstGeom>
                </p:spPr>
              </p:pic>
              <p:pic>
                <p:nvPicPr>
                  <p:cNvPr id="417" name="图片 548">
                    <a:extLst>
                      <a:ext uri="{FF2B5EF4-FFF2-40B4-BE49-F238E27FC236}">
                        <a16:creationId xmlns:a16="http://schemas.microsoft.com/office/drawing/2014/main" id="{9A644155-3E4F-7DC0-ADFA-D2817F430C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alphaModFix amt="85000"/>
                  </a:blip>
                  <a:stretch>
                    <a:fillRect/>
                  </a:stretch>
                </p:blipFill>
                <p:spPr>
                  <a:xfrm>
                    <a:off x="7592833" y="2725995"/>
                    <a:ext cx="484168" cy="48416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15" name="图片 536">
                  <a:extLst>
                    <a:ext uri="{FF2B5EF4-FFF2-40B4-BE49-F238E27FC236}">
                      <a16:creationId xmlns:a16="http://schemas.microsoft.com/office/drawing/2014/main" id="{E6EC1218-6A51-C939-08C3-F399889E73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alphaModFix amt="85000"/>
                </a:blip>
                <a:stretch>
                  <a:fillRect/>
                </a:stretch>
              </p:blipFill>
              <p:spPr>
                <a:xfrm>
                  <a:off x="7165500" y="5916687"/>
                  <a:ext cx="395408" cy="403234"/>
                </a:xfrm>
                <a:prstGeom prst="rect">
                  <a:avLst/>
                </a:prstGeom>
              </p:spPr>
            </p:pic>
          </p:grpSp>
          <p:sp>
            <p:nvSpPr>
              <p:cNvPr id="411" name="Google Shape;127;g2e66d0623ea_0_7">
                <a:extLst>
                  <a:ext uri="{FF2B5EF4-FFF2-40B4-BE49-F238E27FC236}">
                    <a16:creationId xmlns:a16="http://schemas.microsoft.com/office/drawing/2014/main" id="{BB0EAB40-2285-2BCA-BE08-F13B2E182932}"/>
                  </a:ext>
                </a:extLst>
              </p:cNvPr>
              <p:cNvSpPr txBox="1"/>
              <p:nvPr/>
            </p:nvSpPr>
            <p:spPr>
              <a:xfrm>
                <a:off x="3757350" y="4565403"/>
                <a:ext cx="1958868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zh-CN" sz="1200" b="1" dirty="0">
                    <a:solidFill>
                      <a:schemeClr val="accent2"/>
                    </a:solidFill>
                    <a:latin typeface="Courier" pitchFamily="2" charset="0"/>
                    <a:cs typeface="Times New Roman" panose="02020603050405020304" pitchFamily="18" charset="0"/>
                  </a:rPr>
                  <a:t>MASK</a:t>
                </a: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]</a:t>
                </a:r>
                <a:endParaRPr sz="1200" dirty="0">
                  <a:latin typeface="Courier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2" name="Google Shape;127;g2e66d0623ea_0_7">
                <a:extLst>
                  <a:ext uri="{FF2B5EF4-FFF2-40B4-BE49-F238E27FC236}">
                    <a16:creationId xmlns:a16="http://schemas.microsoft.com/office/drawing/2014/main" id="{D324EE45-647C-E258-66C6-3D8C5FF243CC}"/>
                  </a:ext>
                </a:extLst>
              </p:cNvPr>
              <p:cNvSpPr txBox="1"/>
              <p:nvPr/>
            </p:nvSpPr>
            <p:spPr>
              <a:xfrm>
                <a:off x="5345423" y="4589905"/>
                <a:ext cx="1958868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zh-CN" sz="1200" b="1" dirty="0">
                    <a:solidFill>
                      <a:schemeClr val="accent2"/>
                    </a:solidFill>
                    <a:latin typeface="Courier" pitchFamily="2" charset="0"/>
                    <a:cs typeface="Times New Roman" panose="02020603050405020304" pitchFamily="18" charset="0"/>
                  </a:rPr>
                  <a:t>MASK</a:t>
                </a: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]</a:t>
                </a:r>
                <a:endParaRPr sz="1200" dirty="0">
                  <a:latin typeface="Courier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3" name="Google Shape;127;g2e66d0623ea_0_7">
                <a:extLst>
                  <a:ext uri="{FF2B5EF4-FFF2-40B4-BE49-F238E27FC236}">
                    <a16:creationId xmlns:a16="http://schemas.microsoft.com/office/drawing/2014/main" id="{183D4924-F4DC-83F3-D2DA-21BF4CDEF710}"/>
                  </a:ext>
                </a:extLst>
              </p:cNvPr>
              <p:cNvSpPr txBox="1"/>
              <p:nvPr/>
            </p:nvSpPr>
            <p:spPr>
              <a:xfrm>
                <a:off x="6651156" y="4593186"/>
                <a:ext cx="1958868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zh-CN" sz="1200" b="1" dirty="0">
                    <a:solidFill>
                      <a:schemeClr val="accent2"/>
                    </a:solidFill>
                    <a:latin typeface="Courier" pitchFamily="2" charset="0"/>
                    <a:cs typeface="Times New Roman" panose="02020603050405020304" pitchFamily="18" charset="0"/>
                  </a:rPr>
                  <a:t>MASK</a:t>
                </a:r>
                <a:r>
                  <a:rPr lang="en-US" altLang="zh-CN" sz="1200" dirty="0">
                    <a:latin typeface="Courier" pitchFamily="2" charset="0"/>
                    <a:cs typeface="Times New Roman" panose="02020603050405020304" pitchFamily="18" charset="0"/>
                  </a:rPr>
                  <a:t>]</a:t>
                </a:r>
                <a:endParaRPr sz="1200" dirty="0">
                  <a:latin typeface="Courier" pitchFamily="2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47" name="直线箭头连接符 306">
              <a:extLst>
                <a:ext uri="{FF2B5EF4-FFF2-40B4-BE49-F238E27FC236}">
                  <a16:creationId xmlns:a16="http://schemas.microsoft.com/office/drawing/2014/main" id="{442D856B-D1CC-D627-5FEB-627E953202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19570" y="1604735"/>
              <a:ext cx="0" cy="230917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8" name="直线箭头连接符 307">
              <a:extLst>
                <a:ext uri="{FF2B5EF4-FFF2-40B4-BE49-F238E27FC236}">
                  <a16:creationId xmlns:a16="http://schemas.microsoft.com/office/drawing/2014/main" id="{B5B6F7BB-6F16-3B21-C966-A8F00375B7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33562" y="1642788"/>
              <a:ext cx="0" cy="230917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9" name="直线箭头连接符 308">
              <a:extLst>
                <a:ext uri="{FF2B5EF4-FFF2-40B4-BE49-F238E27FC236}">
                  <a16:creationId xmlns:a16="http://schemas.microsoft.com/office/drawing/2014/main" id="{3899B7D2-CD79-270A-D061-C13061411B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7540" y="1666635"/>
              <a:ext cx="0" cy="230917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2" name="圆角矩形 313">
              <a:extLst>
                <a:ext uri="{FF2B5EF4-FFF2-40B4-BE49-F238E27FC236}">
                  <a16:creationId xmlns:a16="http://schemas.microsoft.com/office/drawing/2014/main" id="{2415512E-B185-B7FA-A50D-8D80F6ACF6C5}"/>
                </a:ext>
              </a:extLst>
            </p:cNvPr>
            <p:cNvSpPr/>
            <p:nvPr/>
          </p:nvSpPr>
          <p:spPr>
            <a:xfrm>
              <a:off x="2458654" y="1851908"/>
              <a:ext cx="6492745" cy="259592"/>
            </a:xfrm>
            <a:prstGeom prst="roundRect">
              <a:avLst/>
            </a:prstGeom>
            <a:solidFill>
              <a:srgbClr val="F1D0F3"/>
            </a:solidFill>
            <a:ln w="9525">
              <a:solidFill>
                <a:srgbClr val="C9B1D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MFP</a:t>
              </a:r>
              <a:r>
                <a:rPr kumimoji="1"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head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857D0FAB-6083-93D0-D63E-A8BE69801FA7}"/>
              </a:ext>
            </a:extLst>
          </p:cNvPr>
          <p:cNvGrpSpPr/>
          <p:nvPr/>
        </p:nvGrpSpPr>
        <p:grpSpPr>
          <a:xfrm>
            <a:off x="481352" y="2111500"/>
            <a:ext cx="8483035" cy="2422405"/>
            <a:chOff x="481352" y="2111500"/>
            <a:chExt cx="8483035" cy="2422405"/>
          </a:xfrm>
        </p:grpSpPr>
        <p:grpSp>
          <p:nvGrpSpPr>
            <p:cNvPr id="418" name="组合 587">
              <a:extLst>
                <a:ext uri="{FF2B5EF4-FFF2-40B4-BE49-F238E27FC236}">
                  <a16:creationId xmlns:a16="http://schemas.microsoft.com/office/drawing/2014/main" id="{7B594751-DF91-8041-F234-11F09CAA65E3}"/>
                </a:ext>
              </a:extLst>
            </p:cNvPr>
            <p:cNvGrpSpPr/>
            <p:nvPr/>
          </p:nvGrpSpPr>
          <p:grpSpPr>
            <a:xfrm>
              <a:off x="2473077" y="4117107"/>
              <a:ext cx="6452542" cy="233822"/>
              <a:chOff x="2610670" y="2799355"/>
              <a:chExt cx="6452542" cy="233822"/>
            </a:xfrm>
            <a:solidFill>
              <a:schemeClr val="accent2"/>
            </a:solidFill>
          </p:grpSpPr>
          <p:grpSp>
            <p:nvGrpSpPr>
              <p:cNvPr id="419" name="组合 549">
                <a:extLst>
                  <a:ext uri="{FF2B5EF4-FFF2-40B4-BE49-F238E27FC236}">
                    <a16:creationId xmlns:a16="http://schemas.microsoft.com/office/drawing/2014/main" id="{A38FE433-E66B-2FB1-0C3C-AF50D56BBAD6}"/>
                  </a:ext>
                </a:extLst>
              </p:cNvPr>
              <p:cNvGrpSpPr/>
              <p:nvPr/>
            </p:nvGrpSpPr>
            <p:grpSpPr>
              <a:xfrm>
                <a:off x="2610670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40" name="矩形 550">
                  <a:extLst>
                    <a:ext uri="{FF2B5EF4-FFF2-40B4-BE49-F238E27FC236}">
                      <a16:creationId xmlns:a16="http://schemas.microsoft.com/office/drawing/2014/main" id="{05D4F43E-EB66-2756-9627-9F7FE6A9A12C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41" name="矩形 551">
                  <a:extLst>
                    <a:ext uri="{FF2B5EF4-FFF2-40B4-BE49-F238E27FC236}">
                      <a16:creationId xmlns:a16="http://schemas.microsoft.com/office/drawing/2014/main" id="{F905DB35-999B-7CBC-D93F-499C9D18BF0E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20" name="组合 561">
                <a:extLst>
                  <a:ext uri="{FF2B5EF4-FFF2-40B4-BE49-F238E27FC236}">
                    <a16:creationId xmlns:a16="http://schemas.microsoft.com/office/drawing/2014/main" id="{F87F3210-ADC0-D1DB-88E5-6FC47775EDE2}"/>
                  </a:ext>
                </a:extLst>
              </p:cNvPr>
              <p:cNvGrpSpPr/>
              <p:nvPr/>
            </p:nvGrpSpPr>
            <p:grpSpPr>
              <a:xfrm>
                <a:off x="5912410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38" name="矩形 562">
                  <a:extLst>
                    <a:ext uri="{FF2B5EF4-FFF2-40B4-BE49-F238E27FC236}">
                      <a16:creationId xmlns:a16="http://schemas.microsoft.com/office/drawing/2014/main" id="{C05E392F-3B28-DD77-EB61-D62FBAD51CF3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39" name="矩形 563">
                  <a:extLst>
                    <a:ext uri="{FF2B5EF4-FFF2-40B4-BE49-F238E27FC236}">
                      <a16:creationId xmlns:a16="http://schemas.microsoft.com/office/drawing/2014/main" id="{FAA2356F-4F5C-9DF7-71D8-3C886A3DF093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21" name="组合 564">
                <a:extLst>
                  <a:ext uri="{FF2B5EF4-FFF2-40B4-BE49-F238E27FC236}">
                    <a16:creationId xmlns:a16="http://schemas.microsoft.com/office/drawing/2014/main" id="{97307EF4-3409-3E45-A76E-1A981A0FCE4D}"/>
                  </a:ext>
                </a:extLst>
              </p:cNvPr>
              <p:cNvGrpSpPr/>
              <p:nvPr/>
            </p:nvGrpSpPr>
            <p:grpSpPr>
              <a:xfrm>
                <a:off x="7019775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36" name="矩形 565">
                  <a:extLst>
                    <a:ext uri="{FF2B5EF4-FFF2-40B4-BE49-F238E27FC236}">
                      <a16:creationId xmlns:a16="http://schemas.microsoft.com/office/drawing/2014/main" id="{C7B00B95-36E1-B90C-9D3F-6B324A3B7EA4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37" name="矩形 566">
                  <a:extLst>
                    <a:ext uri="{FF2B5EF4-FFF2-40B4-BE49-F238E27FC236}">
                      <a16:creationId xmlns:a16="http://schemas.microsoft.com/office/drawing/2014/main" id="{458AD66D-F8A6-C72C-4B3C-D303FE304689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22" name="组合 567">
                <a:extLst>
                  <a:ext uri="{FF2B5EF4-FFF2-40B4-BE49-F238E27FC236}">
                    <a16:creationId xmlns:a16="http://schemas.microsoft.com/office/drawing/2014/main" id="{FE6D48A8-7C2B-E296-6862-19CD679D3AA7}"/>
                  </a:ext>
                </a:extLst>
              </p:cNvPr>
              <p:cNvGrpSpPr/>
              <p:nvPr/>
            </p:nvGrpSpPr>
            <p:grpSpPr>
              <a:xfrm>
                <a:off x="8676609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34" name="矩形 568">
                  <a:extLst>
                    <a:ext uri="{FF2B5EF4-FFF2-40B4-BE49-F238E27FC236}">
                      <a16:creationId xmlns:a16="http://schemas.microsoft.com/office/drawing/2014/main" id="{74D21AE2-EA4A-356E-A688-F6DD12A11032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35" name="矩形 569">
                  <a:extLst>
                    <a:ext uri="{FF2B5EF4-FFF2-40B4-BE49-F238E27FC236}">
                      <a16:creationId xmlns:a16="http://schemas.microsoft.com/office/drawing/2014/main" id="{0FBE6AAA-7C9C-AEB4-6AF9-BDCC11873B6A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23" name="组合 573">
                <a:extLst>
                  <a:ext uri="{FF2B5EF4-FFF2-40B4-BE49-F238E27FC236}">
                    <a16:creationId xmlns:a16="http://schemas.microsoft.com/office/drawing/2014/main" id="{B3FECD93-D191-FB8D-3D4D-C0E80EF63BA1}"/>
                  </a:ext>
                </a:extLst>
              </p:cNvPr>
              <p:cNvGrpSpPr/>
              <p:nvPr/>
            </p:nvGrpSpPr>
            <p:grpSpPr>
              <a:xfrm>
                <a:off x="4951425" y="2886961"/>
                <a:ext cx="751849" cy="84088"/>
                <a:chOff x="4394087" y="5752613"/>
                <a:chExt cx="751849" cy="84088"/>
              </a:xfrm>
              <a:grpFill/>
            </p:grpSpPr>
            <p:sp>
              <p:nvSpPr>
                <p:cNvPr id="431" name="矩形 574">
                  <a:extLst>
                    <a:ext uri="{FF2B5EF4-FFF2-40B4-BE49-F238E27FC236}">
                      <a16:creationId xmlns:a16="http://schemas.microsoft.com/office/drawing/2014/main" id="{1F3B31F8-0FCD-59CE-2C0C-B6187BEA7E8F}"/>
                    </a:ext>
                  </a:extLst>
                </p:cNvPr>
                <p:cNvSpPr/>
                <p:nvPr/>
              </p:nvSpPr>
              <p:spPr>
                <a:xfrm>
                  <a:off x="4394087" y="5752613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32" name="矩形 575">
                  <a:extLst>
                    <a:ext uri="{FF2B5EF4-FFF2-40B4-BE49-F238E27FC236}">
                      <a16:creationId xmlns:a16="http://schemas.microsoft.com/office/drawing/2014/main" id="{099E8E1C-4CC8-EAFD-F3C7-91391FEEF836}"/>
                    </a:ext>
                  </a:extLst>
                </p:cNvPr>
                <p:cNvSpPr/>
                <p:nvPr/>
              </p:nvSpPr>
              <p:spPr>
                <a:xfrm>
                  <a:off x="4713377" y="5752613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33" name="矩形 576">
                  <a:extLst>
                    <a:ext uri="{FF2B5EF4-FFF2-40B4-BE49-F238E27FC236}">
                      <a16:creationId xmlns:a16="http://schemas.microsoft.com/office/drawing/2014/main" id="{2C7F2ACE-0D3A-9732-E390-B9740B2B980E}"/>
                    </a:ext>
                  </a:extLst>
                </p:cNvPr>
                <p:cNvSpPr/>
                <p:nvPr/>
              </p:nvSpPr>
              <p:spPr>
                <a:xfrm>
                  <a:off x="5026329" y="5752614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grpSp>
            <p:nvGrpSpPr>
              <p:cNvPr id="424" name="组合 577">
                <a:extLst>
                  <a:ext uri="{FF2B5EF4-FFF2-40B4-BE49-F238E27FC236}">
                    <a16:creationId xmlns:a16="http://schemas.microsoft.com/office/drawing/2014/main" id="{6B63AB48-3843-F208-7BE0-71366B8A0713}"/>
                  </a:ext>
                </a:extLst>
              </p:cNvPr>
              <p:cNvGrpSpPr/>
              <p:nvPr/>
            </p:nvGrpSpPr>
            <p:grpSpPr>
              <a:xfrm>
                <a:off x="7657011" y="2874742"/>
                <a:ext cx="751849" cy="84088"/>
                <a:chOff x="4394087" y="5752613"/>
                <a:chExt cx="751849" cy="84088"/>
              </a:xfrm>
              <a:grpFill/>
            </p:grpSpPr>
            <p:sp>
              <p:nvSpPr>
                <p:cNvPr id="428" name="矩形 578">
                  <a:extLst>
                    <a:ext uri="{FF2B5EF4-FFF2-40B4-BE49-F238E27FC236}">
                      <a16:creationId xmlns:a16="http://schemas.microsoft.com/office/drawing/2014/main" id="{A679964F-B346-217B-608F-9C73BAF4780A}"/>
                    </a:ext>
                  </a:extLst>
                </p:cNvPr>
                <p:cNvSpPr/>
                <p:nvPr/>
              </p:nvSpPr>
              <p:spPr>
                <a:xfrm>
                  <a:off x="4394087" y="5752613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29" name="矩形 579">
                  <a:extLst>
                    <a:ext uri="{FF2B5EF4-FFF2-40B4-BE49-F238E27FC236}">
                      <a16:creationId xmlns:a16="http://schemas.microsoft.com/office/drawing/2014/main" id="{F6DE6C30-F4B6-1189-6D25-949890C09CF5}"/>
                    </a:ext>
                  </a:extLst>
                </p:cNvPr>
                <p:cNvSpPr/>
                <p:nvPr/>
              </p:nvSpPr>
              <p:spPr>
                <a:xfrm>
                  <a:off x="4713377" y="5752613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30" name="矩形 580">
                  <a:extLst>
                    <a:ext uri="{FF2B5EF4-FFF2-40B4-BE49-F238E27FC236}">
                      <a16:creationId xmlns:a16="http://schemas.microsoft.com/office/drawing/2014/main" id="{F25F568E-E764-0F3A-D813-D684FA025B55}"/>
                    </a:ext>
                  </a:extLst>
                </p:cNvPr>
                <p:cNvSpPr/>
                <p:nvPr/>
              </p:nvSpPr>
              <p:spPr>
                <a:xfrm>
                  <a:off x="5026329" y="5752614"/>
                  <a:ext cx="119607" cy="8408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grpSp>
            <p:nvGrpSpPr>
              <p:cNvPr id="425" name="组合 584">
                <a:extLst>
                  <a:ext uri="{FF2B5EF4-FFF2-40B4-BE49-F238E27FC236}">
                    <a16:creationId xmlns:a16="http://schemas.microsoft.com/office/drawing/2014/main" id="{37F27264-9D27-49B1-3B6E-5E6AA34FAB48}"/>
                  </a:ext>
                </a:extLst>
              </p:cNvPr>
              <p:cNvGrpSpPr/>
              <p:nvPr/>
            </p:nvGrpSpPr>
            <p:grpSpPr>
              <a:xfrm>
                <a:off x="4302379" y="2801753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26" name="矩形 585">
                  <a:extLst>
                    <a:ext uri="{FF2B5EF4-FFF2-40B4-BE49-F238E27FC236}">
                      <a16:creationId xmlns:a16="http://schemas.microsoft.com/office/drawing/2014/main" id="{2A7AF7CC-DC8C-FD10-8B71-7585A0A8FD50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27" name="矩形 586">
                  <a:extLst>
                    <a:ext uri="{FF2B5EF4-FFF2-40B4-BE49-F238E27FC236}">
                      <a16:creationId xmlns:a16="http://schemas.microsoft.com/office/drawing/2014/main" id="{791B22DB-DC75-706D-30C9-802E1B6DBCE5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</p:grpSp>
        <p:grpSp>
          <p:nvGrpSpPr>
            <p:cNvPr id="442" name="组合 588">
              <a:extLst>
                <a:ext uri="{FF2B5EF4-FFF2-40B4-BE49-F238E27FC236}">
                  <a16:creationId xmlns:a16="http://schemas.microsoft.com/office/drawing/2014/main" id="{22BF4F7B-D15E-E277-0466-DD18A3E424EF}"/>
                </a:ext>
              </a:extLst>
            </p:cNvPr>
            <p:cNvGrpSpPr/>
            <p:nvPr/>
          </p:nvGrpSpPr>
          <p:grpSpPr>
            <a:xfrm>
              <a:off x="2500513" y="2970522"/>
              <a:ext cx="6452542" cy="233822"/>
              <a:chOff x="2610670" y="2799355"/>
              <a:chExt cx="6452542" cy="233822"/>
            </a:xfrm>
            <a:solidFill>
              <a:srgbClr val="00B0F0"/>
            </a:solidFill>
          </p:grpSpPr>
          <p:grpSp>
            <p:nvGrpSpPr>
              <p:cNvPr id="443" name="组合 589">
                <a:extLst>
                  <a:ext uri="{FF2B5EF4-FFF2-40B4-BE49-F238E27FC236}">
                    <a16:creationId xmlns:a16="http://schemas.microsoft.com/office/drawing/2014/main" id="{09CB20BE-D2FC-7BEE-E116-B7181904282B}"/>
                  </a:ext>
                </a:extLst>
              </p:cNvPr>
              <p:cNvGrpSpPr/>
              <p:nvPr/>
            </p:nvGrpSpPr>
            <p:grpSpPr>
              <a:xfrm>
                <a:off x="2610670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73" name="矩形 619">
                  <a:extLst>
                    <a:ext uri="{FF2B5EF4-FFF2-40B4-BE49-F238E27FC236}">
                      <a16:creationId xmlns:a16="http://schemas.microsoft.com/office/drawing/2014/main" id="{518536BD-0813-098B-5C63-02C7F4E5035F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74" name="矩形 620">
                  <a:extLst>
                    <a:ext uri="{FF2B5EF4-FFF2-40B4-BE49-F238E27FC236}">
                      <a16:creationId xmlns:a16="http://schemas.microsoft.com/office/drawing/2014/main" id="{44F58608-BF5B-AA8E-06EF-9B620B2CBA4F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4" name="组合 590">
                <a:extLst>
                  <a:ext uri="{FF2B5EF4-FFF2-40B4-BE49-F238E27FC236}">
                    <a16:creationId xmlns:a16="http://schemas.microsoft.com/office/drawing/2014/main" id="{091B4699-D873-151F-9826-C9CC2AB4C10F}"/>
                  </a:ext>
                </a:extLst>
              </p:cNvPr>
              <p:cNvGrpSpPr/>
              <p:nvPr/>
            </p:nvGrpSpPr>
            <p:grpSpPr>
              <a:xfrm>
                <a:off x="3177154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71" name="矩形 617">
                  <a:extLst>
                    <a:ext uri="{FF2B5EF4-FFF2-40B4-BE49-F238E27FC236}">
                      <a16:creationId xmlns:a16="http://schemas.microsoft.com/office/drawing/2014/main" id="{B638F97F-8156-D60A-BB58-5626570F3CA0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72" name="矩形 618">
                  <a:extLst>
                    <a:ext uri="{FF2B5EF4-FFF2-40B4-BE49-F238E27FC236}">
                      <a16:creationId xmlns:a16="http://schemas.microsoft.com/office/drawing/2014/main" id="{06F59D6E-D482-199F-7ADB-F5AC50ECC67E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5" name="组合 591">
                <a:extLst>
                  <a:ext uri="{FF2B5EF4-FFF2-40B4-BE49-F238E27FC236}">
                    <a16:creationId xmlns:a16="http://schemas.microsoft.com/office/drawing/2014/main" id="{7E8695CD-2E34-8C28-C3AC-D451C569EBA9}"/>
                  </a:ext>
                </a:extLst>
              </p:cNvPr>
              <p:cNvGrpSpPr/>
              <p:nvPr/>
            </p:nvGrpSpPr>
            <p:grpSpPr>
              <a:xfrm>
                <a:off x="3751590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69" name="矩形 615">
                  <a:extLst>
                    <a:ext uri="{FF2B5EF4-FFF2-40B4-BE49-F238E27FC236}">
                      <a16:creationId xmlns:a16="http://schemas.microsoft.com/office/drawing/2014/main" id="{EE9B0E45-7770-2525-89A2-DBC6D4EB71B4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70" name="矩形 616">
                  <a:extLst>
                    <a:ext uri="{FF2B5EF4-FFF2-40B4-BE49-F238E27FC236}">
                      <a16:creationId xmlns:a16="http://schemas.microsoft.com/office/drawing/2014/main" id="{02A6CE1A-A21E-8963-0C83-AE0C17C88DE7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6" name="组合 592">
                <a:extLst>
                  <a:ext uri="{FF2B5EF4-FFF2-40B4-BE49-F238E27FC236}">
                    <a16:creationId xmlns:a16="http://schemas.microsoft.com/office/drawing/2014/main" id="{493D6168-C45D-46C5-F643-05AD54ECCA58}"/>
                  </a:ext>
                </a:extLst>
              </p:cNvPr>
              <p:cNvGrpSpPr/>
              <p:nvPr/>
            </p:nvGrpSpPr>
            <p:grpSpPr>
              <a:xfrm>
                <a:off x="5912410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67" name="矩形 613">
                  <a:extLst>
                    <a:ext uri="{FF2B5EF4-FFF2-40B4-BE49-F238E27FC236}">
                      <a16:creationId xmlns:a16="http://schemas.microsoft.com/office/drawing/2014/main" id="{1556D0D6-D8F5-2618-ED12-30E0178B8749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68" name="矩形 614">
                  <a:extLst>
                    <a:ext uri="{FF2B5EF4-FFF2-40B4-BE49-F238E27FC236}">
                      <a16:creationId xmlns:a16="http://schemas.microsoft.com/office/drawing/2014/main" id="{E0E39C73-4D7F-8AD2-F65A-A1A86275CB2B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7" name="组合 593">
                <a:extLst>
                  <a:ext uri="{FF2B5EF4-FFF2-40B4-BE49-F238E27FC236}">
                    <a16:creationId xmlns:a16="http://schemas.microsoft.com/office/drawing/2014/main" id="{51CC75EC-1D54-EA2C-2E94-C83556AB2F22}"/>
                  </a:ext>
                </a:extLst>
              </p:cNvPr>
              <p:cNvGrpSpPr/>
              <p:nvPr/>
            </p:nvGrpSpPr>
            <p:grpSpPr>
              <a:xfrm>
                <a:off x="7019775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65" name="矩形 611">
                  <a:extLst>
                    <a:ext uri="{FF2B5EF4-FFF2-40B4-BE49-F238E27FC236}">
                      <a16:creationId xmlns:a16="http://schemas.microsoft.com/office/drawing/2014/main" id="{73ABB953-E631-4AF0-0A93-45C93FE9E5A7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66" name="矩形 612">
                  <a:extLst>
                    <a:ext uri="{FF2B5EF4-FFF2-40B4-BE49-F238E27FC236}">
                      <a16:creationId xmlns:a16="http://schemas.microsoft.com/office/drawing/2014/main" id="{FBBB99C0-E87F-F052-5D58-49C6A98570D8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8" name="组合 594">
                <a:extLst>
                  <a:ext uri="{FF2B5EF4-FFF2-40B4-BE49-F238E27FC236}">
                    <a16:creationId xmlns:a16="http://schemas.microsoft.com/office/drawing/2014/main" id="{6BE9A216-8469-E935-F076-3CE13F6247BC}"/>
                  </a:ext>
                </a:extLst>
              </p:cNvPr>
              <p:cNvGrpSpPr/>
              <p:nvPr/>
            </p:nvGrpSpPr>
            <p:grpSpPr>
              <a:xfrm>
                <a:off x="8676609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63" name="矩形 609">
                  <a:extLst>
                    <a:ext uri="{FF2B5EF4-FFF2-40B4-BE49-F238E27FC236}">
                      <a16:creationId xmlns:a16="http://schemas.microsoft.com/office/drawing/2014/main" id="{AEAF351F-4B41-00D3-D8AB-39E51693C917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64" name="矩形 610">
                  <a:extLst>
                    <a:ext uri="{FF2B5EF4-FFF2-40B4-BE49-F238E27FC236}">
                      <a16:creationId xmlns:a16="http://schemas.microsoft.com/office/drawing/2014/main" id="{B450921A-5083-E8FF-F62D-E1276511F32E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49" name="组合 595">
                <a:extLst>
                  <a:ext uri="{FF2B5EF4-FFF2-40B4-BE49-F238E27FC236}">
                    <a16:creationId xmlns:a16="http://schemas.microsoft.com/office/drawing/2014/main" id="{38ACEB10-7161-3E45-421E-8D1867AA3E70}"/>
                  </a:ext>
                </a:extLst>
              </p:cNvPr>
              <p:cNvGrpSpPr/>
              <p:nvPr/>
            </p:nvGrpSpPr>
            <p:grpSpPr>
              <a:xfrm>
                <a:off x="6480211" y="2799355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61" name="矩形 607">
                  <a:extLst>
                    <a:ext uri="{FF2B5EF4-FFF2-40B4-BE49-F238E27FC236}">
                      <a16:creationId xmlns:a16="http://schemas.microsoft.com/office/drawing/2014/main" id="{C93C31F0-1D47-57DE-FD91-109E2E3E0AFB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62" name="矩形 608">
                  <a:extLst>
                    <a:ext uri="{FF2B5EF4-FFF2-40B4-BE49-F238E27FC236}">
                      <a16:creationId xmlns:a16="http://schemas.microsoft.com/office/drawing/2014/main" id="{CF8D6361-B74E-215F-E9AE-C206680F9D7C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50" name="组合 596">
                <a:extLst>
                  <a:ext uri="{FF2B5EF4-FFF2-40B4-BE49-F238E27FC236}">
                    <a16:creationId xmlns:a16="http://schemas.microsoft.com/office/drawing/2014/main" id="{80108F81-BC9F-7891-28DA-BF750E36868A}"/>
                  </a:ext>
                </a:extLst>
              </p:cNvPr>
              <p:cNvGrpSpPr/>
              <p:nvPr/>
            </p:nvGrpSpPr>
            <p:grpSpPr>
              <a:xfrm>
                <a:off x="4951425" y="2886961"/>
                <a:ext cx="751849" cy="84088"/>
                <a:chOff x="4394087" y="5752613"/>
                <a:chExt cx="751849" cy="84088"/>
              </a:xfrm>
              <a:grpFill/>
            </p:grpSpPr>
            <p:sp>
              <p:nvSpPr>
                <p:cNvPr id="458" name="矩形 604">
                  <a:extLst>
                    <a:ext uri="{FF2B5EF4-FFF2-40B4-BE49-F238E27FC236}">
                      <a16:creationId xmlns:a16="http://schemas.microsoft.com/office/drawing/2014/main" id="{D9E8C960-2106-E7A2-71C5-76A5E44C1833}"/>
                    </a:ext>
                  </a:extLst>
                </p:cNvPr>
                <p:cNvSpPr/>
                <p:nvPr/>
              </p:nvSpPr>
              <p:spPr>
                <a:xfrm>
                  <a:off x="4394087" y="5752613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59" name="矩形 605">
                  <a:extLst>
                    <a:ext uri="{FF2B5EF4-FFF2-40B4-BE49-F238E27FC236}">
                      <a16:creationId xmlns:a16="http://schemas.microsoft.com/office/drawing/2014/main" id="{3B2FB5F4-C2F0-63C2-71BE-67CDD7D86C32}"/>
                    </a:ext>
                  </a:extLst>
                </p:cNvPr>
                <p:cNvSpPr/>
                <p:nvPr/>
              </p:nvSpPr>
              <p:spPr>
                <a:xfrm>
                  <a:off x="4713377" y="5752613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60" name="矩形 606">
                  <a:extLst>
                    <a:ext uri="{FF2B5EF4-FFF2-40B4-BE49-F238E27FC236}">
                      <a16:creationId xmlns:a16="http://schemas.microsoft.com/office/drawing/2014/main" id="{5577E906-A729-4F81-DAD3-02D0F6C1C1BB}"/>
                    </a:ext>
                  </a:extLst>
                </p:cNvPr>
                <p:cNvSpPr/>
                <p:nvPr/>
              </p:nvSpPr>
              <p:spPr>
                <a:xfrm>
                  <a:off x="5026329" y="5752614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grpSp>
            <p:nvGrpSpPr>
              <p:cNvPr id="451" name="组合 597">
                <a:extLst>
                  <a:ext uri="{FF2B5EF4-FFF2-40B4-BE49-F238E27FC236}">
                    <a16:creationId xmlns:a16="http://schemas.microsoft.com/office/drawing/2014/main" id="{C1DB2ABB-E53F-93AB-49E8-B5B88DB08389}"/>
                  </a:ext>
                </a:extLst>
              </p:cNvPr>
              <p:cNvGrpSpPr/>
              <p:nvPr/>
            </p:nvGrpSpPr>
            <p:grpSpPr>
              <a:xfrm>
                <a:off x="7657011" y="2874742"/>
                <a:ext cx="751849" cy="84088"/>
                <a:chOff x="4394087" y="5752613"/>
                <a:chExt cx="751849" cy="84088"/>
              </a:xfrm>
              <a:grpFill/>
            </p:grpSpPr>
            <p:sp>
              <p:nvSpPr>
                <p:cNvPr id="455" name="矩形 601">
                  <a:extLst>
                    <a:ext uri="{FF2B5EF4-FFF2-40B4-BE49-F238E27FC236}">
                      <a16:creationId xmlns:a16="http://schemas.microsoft.com/office/drawing/2014/main" id="{33699F08-D14B-BC01-E1A1-1104B924F633}"/>
                    </a:ext>
                  </a:extLst>
                </p:cNvPr>
                <p:cNvSpPr/>
                <p:nvPr/>
              </p:nvSpPr>
              <p:spPr>
                <a:xfrm>
                  <a:off x="4394087" y="5752613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56" name="矩形 602">
                  <a:extLst>
                    <a:ext uri="{FF2B5EF4-FFF2-40B4-BE49-F238E27FC236}">
                      <a16:creationId xmlns:a16="http://schemas.microsoft.com/office/drawing/2014/main" id="{4EB79CBA-CE75-17C8-7DB5-DB7AD903BF0F}"/>
                    </a:ext>
                  </a:extLst>
                </p:cNvPr>
                <p:cNvSpPr/>
                <p:nvPr/>
              </p:nvSpPr>
              <p:spPr>
                <a:xfrm>
                  <a:off x="4713377" y="5752613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57" name="矩形 603">
                  <a:extLst>
                    <a:ext uri="{FF2B5EF4-FFF2-40B4-BE49-F238E27FC236}">
                      <a16:creationId xmlns:a16="http://schemas.microsoft.com/office/drawing/2014/main" id="{30335641-0D65-F192-7106-CCA9365DDC78}"/>
                    </a:ext>
                  </a:extLst>
                </p:cNvPr>
                <p:cNvSpPr/>
                <p:nvPr/>
              </p:nvSpPr>
              <p:spPr>
                <a:xfrm>
                  <a:off x="5026329" y="5752614"/>
                  <a:ext cx="119607" cy="84087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grpSp>
            <p:nvGrpSpPr>
              <p:cNvPr id="452" name="组合 598">
                <a:extLst>
                  <a:ext uri="{FF2B5EF4-FFF2-40B4-BE49-F238E27FC236}">
                    <a16:creationId xmlns:a16="http://schemas.microsoft.com/office/drawing/2014/main" id="{46CFEC28-F2B2-5F9C-6137-BB313C8A4947}"/>
                  </a:ext>
                </a:extLst>
              </p:cNvPr>
              <p:cNvGrpSpPr/>
              <p:nvPr/>
            </p:nvGrpSpPr>
            <p:grpSpPr>
              <a:xfrm>
                <a:off x="4302379" y="2801753"/>
                <a:ext cx="386603" cy="231424"/>
                <a:chOff x="1562583" y="5509549"/>
                <a:chExt cx="902826" cy="393541"/>
              </a:xfrm>
              <a:grpFill/>
            </p:grpSpPr>
            <p:sp>
              <p:nvSpPr>
                <p:cNvPr id="453" name="矩形 599">
                  <a:extLst>
                    <a:ext uri="{FF2B5EF4-FFF2-40B4-BE49-F238E27FC236}">
                      <a16:creationId xmlns:a16="http://schemas.microsoft.com/office/drawing/2014/main" id="{DEC22515-3475-107F-DC0B-6CF77B09AE67}"/>
                    </a:ext>
                  </a:extLst>
                </p:cNvPr>
                <p:cNvSpPr/>
                <p:nvPr/>
              </p:nvSpPr>
              <p:spPr>
                <a:xfrm>
                  <a:off x="1562583" y="5509549"/>
                  <a:ext cx="902826" cy="393541"/>
                </a:xfrm>
                <a:prstGeom prst="rect">
                  <a:avLst/>
                </a:prstGeom>
                <a:grpFill/>
                <a:ln w="57150">
                  <a:solidFill>
                    <a:schemeClr val="bg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  <p:sp>
              <p:nvSpPr>
                <p:cNvPr id="454" name="矩形 600">
                  <a:extLst>
                    <a:ext uri="{FF2B5EF4-FFF2-40B4-BE49-F238E27FC236}">
                      <a16:creationId xmlns:a16="http://schemas.microsoft.com/office/drawing/2014/main" id="{9C17E2B9-5B9B-8834-5A2A-8C2DAA0EC095}"/>
                    </a:ext>
                  </a:extLst>
                </p:cNvPr>
                <p:cNvSpPr/>
                <p:nvPr/>
              </p:nvSpPr>
              <p:spPr>
                <a:xfrm>
                  <a:off x="1766105" y="5668701"/>
                  <a:ext cx="495782" cy="75236"/>
                </a:xfrm>
                <a:prstGeom prst="rect">
                  <a:avLst/>
                </a:prstGeom>
                <a:solidFill>
                  <a:schemeClr val="tx1"/>
                </a:solidFill>
                <a:ln w="38100"/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</p:grpSp>
        <p:grpSp>
          <p:nvGrpSpPr>
            <p:cNvPr id="475" name="组合 712">
              <a:extLst>
                <a:ext uri="{FF2B5EF4-FFF2-40B4-BE49-F238E27FC236}">
                  <a16:creationId xmlns:a16="http://schemas.microsoft.com/office/drawing/2014/main" id="{4C3E8A83-908F-F128-CB0A-8D213D0056B7}"/>
                </a:ext>
              </a:extLst>
            </p:cNvPr>
            <p:cNvGrpSpPr/>
            <p:nvPr/>
          </p:nvGrpSpPr>
          <p:grpSpPr>
            <a:xfrm>
              <a:off x="2447219" y="3545508"/>
              <a:ext cx="6517168" cy="251176"/>
              <a:chOff x="2564423" y="2460373"/>
              <a:chExt cx="6517168" cy="251176"/>
            </a:xfrm>
            <a:solidFill>
              <a:schemeClr val="bg1"/>
            </a:solidFill>
          </p:grpSpPr>
          <p:grpSp>
            <p:nvGrpSpPr>
              <p:cNvPr id="476" name="组合 655">
                <a:extLst>
                  <a:ext uri="{FF2B5EF4-FFF2-40B4-BE49-F238E27FC236}">
                    <a16:creationId xmlns:a16="http://schemas.microsoft.com/office/drawing/2014/main" id="{C41F6187-1139-A7C9-3802-65F3873AE7F4}"/>
                  </a:ext>
                </a:extLst>
              </p:cNvPr>
              <p:cNvGrpSpPr/>
              <p:nvPr/>
            </p:nvGrpSpPr>
            <p:grpSpPr>
              <a:xfrm>
                <a:off x="2564423" y="2500065"/>
                <a:ext cx="421846" cy="211484"/>
                <a:chOff x="1475774" y="4490977"/>
                <a:chExt cx="960699" cy="462987"/>
              </a:xfrm>
              <a:grpFill/>
            </p:grpSpPr>
            <p:sp>
              <p:nvSpPr>
                <p:cNvPr id="489" name="椭圆 656">
                  <a:extLst>
                    <a:ext uri="{FF2B5EF4-FFF2-40B4-BE49-F238E27FC236}">
                      <a16:creationId xmlns:a16="http://schemas.microsoft.com/office/drawing/2014/main" id="{16A5E7E2-B29A-FB4C-95DC-E50B20186966}"/>
                    </a:ext>
                  </a:extLst>
                </p:cNvPr>
                <p:cNvSpPr/>
                <p:nvPr/>
              </p:nvSpPr>
              <p:spPr>
                <a:xfrm>
                  <a:off x="1475774" y="4490977"/>
                  <a:ext cx="960699" cy="462987"/>
                </a:xfrm>
                <a:prstGeom prst="ellipse">
                  <a:avLst/>
                </a:prstGeom>
                <a:grp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90" name="矩形 657">
                  <a:extLst>
                    <a:ext uri="{FF2B5EF4-FFF2-40B4-BE49-F238E27FC236}">
                      <a16:creationId xmlns:a16="http://schemas.microsoft.com/office/drawing/2014/main" id="{F5AD0894-5B59-EBD0-8665-B00DB6E4A131}"/>
                    </a:ext>
                  </a:extLst>
                </p:cNvPr>
                <p:cNvSpPr/>
                <p:nvPr/>
              </p:nvSpPr>
              <p:spPr>
                <a:xfrm>
                  <a:off x="1724123" y="4680426"/>
                  <a:ext cx="464000" cy="8408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solidFill>
                    <a:schemeClr val="accent5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77" name="组合 673">
                <a:extLst>
                  <a:ext uri="{FF2B5EF4-FFF2-40B4-BE49-F238E27FC236}">
                    <a16:creationId xmlns:a16="http://schemas.microsoft.com/office/drawing/2014/main" id="{1E00D171-6556-79BC-A599-E2545FBF4311}"/>
                  </a:ext>
                </a:extLst>
              </p:cNvPr>
              <p:cNvGrpSpPr/>
              <p:nvPr/>
            </p:nvGrpSpPr>
            <p:grpSpPr>
              <a:xfrm>
                <a:off x="4289393" y="2480859"/>
                <a:ext cx="421846" cy="211484"/>
                <a:chOff x="1475774" y="4490977"/>
                <a:chExt cx="960699" cy="462987"/>
              </a:xfrm>
              <a:grpFill/>
            </p:grpSpPr>
            <p:sp>
              <p:nvSpPr>
                <p:cNvPr id="487" name="椭圆 674">
                  <a:extLst>
                    <a:ext uri="{FF2B5EF4-FFF2-40B4-BE49-F238E27FC236}">
                      <a16:creationId xmlns:a16="http://schemas.microsoft.com/office/drawing/2014/main" id="{DAE1D07A-2D41-16C4-6B1F-F483ABEEA00C}"/>
                    </a:ext>
                  </a:extLst>
                </p:cNvPr>
                <p:cNvSpPr/>
                <p:nvPr/>
              </p:nvSpPr>
              <p:spPr>
                <a:xfrm>
                  <a:off x="1475774" y="4490977"/>
                  <a:ext cx="960699" cy="462987"/>
                </a:xfrm>
                <a:prstGeom prst="ellipse">
                  <a:avLst/>
                </a:prstGeom>
                <a:grp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88" name="矩形 675">
                  <a:extLst>
                    <a:ext uri="{FF2B5EF4-FFF2-40B4-BE49-F238E27FC236}">
                      <a16:creationId xmlns:a16="http://schemas.microsoft.com/office/drawing/2014/main" id="{AEFCA1A1-D0B3-F8F8-DA89-3A9ABDDF4250}"/>
                    </a:ext>
                  </a:extLst>
                </p:cNvPr>
                <p:cNvSpPr/>
                <p:nvPr/>
              </p:nvSpPr>
              <p:spPr>
                <a:xfrm>
                  <a:off x="1724123" y="4680426"/>
                  <a:ext cx="464000" cy="8408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78" name="组合 676">
                <a:extLst>
                  <a:ext uri="{FF2B5EF4-FFF2-40B4-BE49-F238E27FC236}">
                    <a16:creationId xmlns:a16="http://schemas.microsoft.com/office/drawing/2014/main" id="{4397293D-6DB3-3764-81FD-D2D987F604F2}"/>
                  </a:ext>
                </a:extLst>
              </p:cNvPr>
              <p:cNvGrpSpPr/>
              <p:nvPr/>
            </p:nvGrpSpPr>
            <p:grpSpPr>
              <a:xfrm>
                <a:off x="5895440" y="2479579"/>
                <a:ext cx="421846" cy="211484"/>
                <a:chOff x="1475774" y="4490977"/>
                <a:chExt cx="960699" cy="462987"/>
              </a:xfrm>
              <a:grpFill/>
            </p:grpSpPr>
            <p:sp>
              <p:nvSpPr>
                <p:cNvPr id="485" name="椭圆 677">
                  <a:extLst>
                    <a:ext uri="{FF2B5EF4-FFF2-40B4-BE49-F238E27FC236}">
                      <a16:creationId xmlns:a16="http://schemas.microsoft.com/office/drawing/2014/main" id="{91BBB977-A352-EE31-A8A1-65EDE8AD0C5B}"/>
                    </a:ext>
                  </a:extLst>
                </p:cNvPr>
                <p:cNvSpPr/>
                <p:nvPr/>
              </p:nvSpPr>
              <p:spPr>
                <a:xfrm>
                  <a:off x="1475774" y="4490977"/>
                  <a:ext cx="960699" cy="462987"/>
                </a:xfrm>
                <a:prstGeom prst="ellipse">
                  <a:avLst/>
                </a:prstGeom>
                <a:grp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86" name="矩形 678">
                  <a:extLst>
                    <a:ext uri="{FF2B5EF4-FFF2-40B4-BE49-F238E27FC236}">
                      <a16:creationId xmlns:a16="http://schemas.microsoft.com/office/drawing/2014/main" id="{E48C0928-33C2-9D89-3AF4-E36AC2A510F6}"/>
                    </a:ext>
                  </a:extLst>
                </p:cNvPr>
                <p:cNvSpPr/>
                <p:nvPr/>
              </p:nvSpPr>
              <p:spPr>
                <a:xfrm>
                  <a:off x="1724123" y="4680426"/>
                  <a:ext cx="464000" cy="8408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79" name="组合 682">
                <a:extLst>
                  <a:ext uri="{FF2B5EF4-FFF2-40B4-BE49-F238E27FC236}">
                    <a16:creationId xmlns:a16="http://schemas.microsoft.com/office/drawing/2014/main" id="{1772DDDE-E741-F988-1015-C74C7504779E}"/>
                  </a:ext>
                </a:extLst>
              </p:cNvPr>
              <p:cNvGrpSpPr/>
              <p:nvPr/>
            </p:nvGrpSpPr>
            <p:grpSpPr>
              <a:xfrm>
                <a:off x="7053698" y="2460373"/>
                <a:ext cx="421846" cy="211484"/>
                <a:chOff x="1475774" y="4490977"/>
                <a:chExt cx="960699" cy="462987"/>
              </a:xfrm>
              <a:grpFill/>
            </p:grpSpPr>
            <p:sp>
              <p:nvSpPr>
                <p:cNvPr id="483" name="椭圆 683">
                  <a:extLst>
                    <a:ext uri="{FF2B5EF4-FFF2-40B4-BE49-F238E27FC236}">
                      <a16:creationId xmlns:a16="http://schemas.microsoft.com/office/drawing/2014/main" id="{6A74966C-5DD1-D094-AB53-3FB6EEA69F92}"/>
                    </a:ext>
                  </a:extLst>
                </p:cNvPr>
                <p:cNvSpPr/>
                <p:nvPr/>
              </p:nvSpPr>
              <p:spPr>
                <a:xfrm>
                  <a:off x="1475774" y="4490977"/>
                  <a:ext cx="960699" cy="462987"/>
                </a:xfrm>
                <a:prstGeom prst="ellipse">
                  <a:avLst/>
                </a:prstGeom>
                <a:grp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84" name="矩形 684">
                  <a:extLst>
                    <a:ext uri="{FF2B5EF4-FFF2-40B4-BE49-F238E27FC236}">
                      <a16:creationId xmlns:a16="http://schemas.microsoft.com/office/drawing/2014/main" id="{56FC8E57-D638-12A3-1C2D-7318B4D84774}"/>
                    </a:ext>
                  </a:extLst>
                </p:cNvPr>
                <p:cNvSpPr/>
                <p:nvPr/>
              </p:nvSpPr>
              <p:spPr>
                <a:xfrm>
                  <a:off x="1724123" y="4680426"/>
                  <a:ext cx="464000" cy="8408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  <p:grpSp>
            <p:nvGrpSpPr>
              <p:cNvPr id="480" name="组合 685">
                <a:extLst>
                  <a:ext uri="{FF2B5EF4-FFF2-40B4-BE49-F238E27FC236}">
                    <a16:creationId xmlns:a16="http://schemas.microsoft.com/office/drawing/2014/main" id="{26CC0494-F399-2188-3FA1-91F1CC1CFFC4}"/>
                  </a:ext>
                </a:extLst>
              </p:cNvPr>
              <p:cNvGrpSpPr/>
              <p:nvPr/>
            </p:nvGrpSpPr>
            <p:grpSpPr>
              <a:xfrm>
                <a:off x="8659745" y="2479578"/>
                <a:ext cx="421846" cy="211484"/>
                <a:chOff x="1475774" y="4490977"/>
                <a:chExt cx="960699" cy="462987"/>
              </a:xfrm>
              <a:grpFill/>
            </p:grpSpPr>
            <p:sp>
              <p:nvSpPr>
                <p:cNvPr id="481" name="椭圆 686">
                  <a:extLst>
                    <a:ext uri="{FF2B5EF4-FFF2-40B4-BE49-F238E27FC236}">
                      <a16:creationId xmlns:a16="http://schemas.microsoft.com/office/drawing/2014/main" id="{89C1090A-11D9-2127-3FA3-BB065B6BA582}"/>
                    </a:ext>
                  </a:extLst>
                </p:cNvPr>
                <p:cNvSpPr/>
                <p:nvPr/>
              </p:nvSpPr>
              <p:spPr>
                <a:xfrm>
                  <a:off x="1475774" y="4490977"/>
                  <a:ext cx="960699" cy="462987"/>
                </a:xfrm>
                <a:prstGeom prst="ellipse">
                  <a:avLst/>
                </a:prstGeom>
                <a:grp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482" name="矩形 687">
                  <a:extLst>
                    <a:ext uri="{FF2B5EF4-FFF2-40B4-BE49-F238E27FC236}">
                      <a16:creationId xmlns:a16="http://schemas.microsoft.com/office/drawing/2014/main" id="{93F18CF3-DFA1-663B-7E2C-3E0B59C1C973}"/>
                    </a:ext>
                  </a:extLst>
                </p:cNvPr>
                <p:cNvSpPr/>
                <p:nvPr/>
              </p:nvSpPr>
              <p:spPr>
                <a:xfrm>
                  <a:off x="1724123" y="4680426"/>
                  <a:ext cx="464000" cy="84087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/>
                </a:p>
              </p:txBody>
            </p:sp>
          </p:grpSp>
        </p:grpSp>
        <p:sp>
          <p:nvSpPr>
            <p:cNvPr id="491" name="椭圆 754">
              <a:extLst>
                <a:ext uri="{FF2B5EF4-FFF2-40B4-BE49-F238E27FC236}">
                  <a16:creationId xmlns:a16="http://schemas.microsoft.com/office/drawing/2014/main" id="{6559C627-C9C5-5E6A-6FFB-2B286B74D988}"/>
                </a:ext>
              </a:extLst>
            </p:cNvPr>
            <p:cNvSpPr/>
            <p:nvPr/>
          </p:nvSpPr>
          <p:spPr>
            <a:xfrm>
              <a:off x="3051467" y="3585199"/>
              <a:ext cx="421846" cy="2114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92" name="矩形 755">
              <a:extLst>
                <a:ext uri="{FF2B5EF4-FFF2-40B4-BE49-F238E27FC236}">
                  <a16:creationId xmlns:a16="http://schemas.microsoft.com/office/drawing/2014/main" id="{123B932B-B6C3-BD39-E657-7935EE0AB7AB}"/>
                </a:ext>
              </a:extLst>
            </p:cNvPr>
            <p:cNvSpPr/>
            <p:nvPr/>
          </p:nvSpPr>
          <p:spPr>
            <a:xfrm>
              <a:off x="3160518" y="3671736"/>
              <a:ext cx="203744" cy="3840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93" name="椭圆 756">
              <a:extLst>
                <a:ext uri="{FF2B5EF4-FFF2-40B4-BE49-F238E27FC236}">
                  <a16:creationId xmlns:a16="http://schemas.microsoft.com/office/drawing/2014/main" id="{9F18DD13-11C3-3C11-98A9-99FA57CBEBB1}"/>
                </a:ext>
              </a:extLst>
            </p:cNvPr>
            <p:cNvSpPr/>
            <p:nvPr/>
          </p:nvSpPr>
          <p:spPr>
            <a:xfrm>
              <a:off x="3615465" y="3595855"/>
              <a:ext cx="421846" cy="2114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94" name="矩形 757">
              <a:extLst>
                <a:ext uri="{FF2B5EF4-FFF2-40B4-BE49-F238E27FC236}">
                  <a16:creationId xmlns:a16="http://schemas.microsoft.com/office/drawing/2014/main" id="{C384E395-4A9F-6275-FF88-DD485AA3AF9B}"/>
                </a:ext>
              </a:extLst>
            </p:cNvPr>
            <p:cNvSpPr/>
            <p:nvPr/>
          </p:nvSpPr>
          <p:spPr>
            <a:xfrm>
              <a:off x="3743512" y="3682393"/>
              <a:ext cx="203744" cy="3840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95" name="椭圆 758">
              <a:extLst>
                <a:ext uri="{FF2B5EF4-FFF2-40B4-BE49-F238E27FC236}">
                  <a16:creationId xmlns:a16="http://schemas.microsoft.com/office/drawing/2014/main" id="{DFBC6E46-82C7-787E-78C0-3FBE276133E5}"/>
                </a:ext>
              </a:extLst>
            </p:cNvPr>
            <p:cNvSpPr/>
            <p:nvPr/>
          </p:nvSpPr>
          <p:spPr>
            <a:xfrm>
              <a:off x="6385980" y="3565994"/>
              <a:ext cx="421846" cy="2114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96" name="矩形 759">
              <a:extLst>
                <a:ext uri="{FF2B5EF4-FFF2-40B4-BE49-F238E27FC236}">
                  <a16:creationId xmlns:a16="http://schemas.microsoft.com/office/drawing/2014/main" id="{E1373B90-B4F8-34B6-4004-301721C2F102}"/>
                </a:ext>
              </a:extLst>
            </p:cNvPr>
            <p:cNvSpPr/>
            <p:nvPr/>
          </p:nvSpPr>
          <p:spPr>
            <a:xfrm>
              <a:off x="6495031" y="3652531"/>
              <a:ext cx="203744" cy="3840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97" name="矩形 760">
              <a:extLst>
                <a:ext uri="{FF2B5EF4-FFF2-40B4-BE49-F238E27FC236}">
                  <a16:creationId xmlns:a16="http://schemas.microsoft.com/office/drawing/2014/main" id="{BE468D7E-1F9F-D1D6-8786-7BCAB5064D6E}"/>
                </a:ext>
              </a:extLst>
            </p:cNvPr>
            <p:cNvSpPr/>
            <p:nvPr/>
          </p:nvSpPr>
          <p:spPr>
            <a:xfrm>
              <a:off x="3086710" y="4119839"/>
              <a:ext cx="386603" cy="23142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98" name="矩形 761">
              <a:extLst>
                <a:ext uri="{FF2B5EF4-FFF2-40B4-BE49-F238E27FC236}">
                  <a16:creationId xmlns:a16="http://schemas.microsoft.com/office/drawing/2014/main" id="{FC2B6C84-DD29-27C7-E215-6BBAF649FB46}"/>
                </a:ext>
              </a:extLst>
            </p:cNvPr>
            <p:cNvSpPr/>
            <p:nvPr/>
          </p:nvSpPr>
          <p:spPr>
            <a:xfrm>
              <a:off x="3173861" y="4213429"/>
              <a:ext cx="212301" cy="44243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99" name="矩形 762">
              <a:extLst>
                <a:ext uri="{FF2B5EF4-FFF2-40B4-BE49-F238E27FC236}">
                  <a16:creationId xmlns:a16="http://schemas.microsoft.com/office/drawing/2014/main" id="{30796984-28D0-F0AF-4E62-7838FC521E2D}"/>
                </a:ext>
              </a:extLst>
            </p:cNvPr>
            <p:cNvSpPr/>
            <p:nvPr/>
          </p:nvSpPr>
          <p:spPr>
            <a:xfrm>
              <a:off x="3628401" y="4126458"/>
              <a:ext cx="386603" cy="23142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500" name="矩形 763">
              <a:extLst>
                <a:ext uri="{FF2B5EF4-FFF2-40B4-BE49-F238E27FC236}">
                  <a16:creationId xmlns:a16="http://schemas.microsoft.com/office/drawing/2014/main" id="{6B0DB7C4-8413-2A67-DAE8-C40D28E9B326}"/>
                </a:ext>
              </a:extLst>
            </p:cNvPr>
            <p:cNvSpPr/>
            <p:nvPr/>
          </p:nvSpPr>
          <p:spPr>
            <a:xfrm>
              <a:off x="3715552" y="4220048"/>
              <a:ext cx="212301" cy="44243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501" name="矩形 764">
              <a:extLst>
                <a:ext uri="{FF2B5EF4-FFF2-40B4-BE49-F238E27FC236}">
                  <a16:creationId xmlns:a16="http://schemas.microsoft.com/office/drawing/2014/main" id="{C65BB336-3751-E89F-4A7C-8EFCB94BBF9A}"/>
                </a:ext>
              </a:extLst>
            </p:cNvPr>
            <p:cNvSpPr/>
            <p:nvPr/>
          </p:nvSpPr>
          <p:spPr>
            <a:xfrm>
              <a:off x="6375398" y="4104336"/>
              <a:ext cx="386603" cy="231424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502" name="矩形 765">
              <a:extLst>
                <a:ext uri="{FF2B5EF4-FFF2-40B4-BE49-F238E27FC236}">
                  <a16:creationId xmlns:a16="http://schemas.microsoft.com/office/drawing/2014/main" id="{3F36E8BF-7A63-20DE-ED28-B57DA6910320}"/>
                </a:ext>
              </a:extLst>
            </p:cNvPr>
            <p:cNvSpPr/>
            <p:nvPr/>
          </p:nvSpPr>
          <p:spPr>
            <a:xfrm>
              <a:off x="6462549" y="4197926"/>
              <a:ext cx="212301" cy="44243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cxnSp>
          <p:nvCxnSpPr>
            <p:cNvPr id="503" name="直线连接符 793">
              <a:extLst>
                <a:ext uri="{FF2B5EF4-FFF2-40B4-BE49-F238E27FC236}">
                  <a16:creationId xmlns:a16="http://schemas.microsoft.com/office/drawing/2014/main" id="{2D154BF0-7BE4-6F1C-5341-43234484674A}"/>
                </a:ext>
              </a:extLst>
            </p:cNvPr>
            <p:cNvCxnSpPr>
              <a:stCxn id="434" idx="0"/>
              <a:endCxn id="481" idx="4"/>
            </p:cNvCxnSpPr>
            <p:nvPr/>
          </p:nvCxnSpPr>
          <p:spPr>
            <a:xfrm flipV="1">
              <a:off x="8732318" y="3776197"/>
              <a:ext cx="21146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4" name="直线连接符 794">
              <a:extLst>
                <a:ext uri="{FF2B5EF4-FFF2-40B4-BE49-F238E27FC236}">
                  <a16:creationId xmlns:a16="http://schemas.microsoft.com/office/drawing/2014/main" id="{E3550809-DAAD-CAF3-6EAC-93C407D3AF7E}"/>
                </a:ext>
              </a:extLst>
            </p:cNvPr>
            <p:cNvCxnSpPr>
              <a:cxnSpLocks/>
              <a:stCxn id="436" idx="0"/>
              <a:endCxn id="481" idx="4"/>
            </p:cNvCxnSpPr>
            <p:nvPr/>
          </p:nvCxnSpPr>
          <p:spPr>
            <a:xfrm flipV="1">
              <a:off x="7075484" y="3776197"/>
              <a:ext cx="1677980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5" name="直线连接符 797">
              <a:extLst>
                <a:ext uri="{FF2B5EF4-FFF2-40B4-BE49-F238E27FC236}">
                  <a16:creationId xmlns:a16="http://schemas.microsoft.com/office/drawing/2014/main" id="{3826CD67-2F4F-5AB1-25E2-1BEE35AA3903}"/>
                </a:ext>
              </a:extLst>
            </p:cNvPr>
            <p:cNvCxnSpPr>
              <a:cxnSpLocks/>
              <a:stCxn id="440" idx="0"/>
            </p:cNvCxnSpPr>
            <p:nvPr/>
          </p:nvCxnSpPr>
          <p:spPr>
            <a:xfrm flipV="1">
              <a:off x="2666379" y="3779875"/>
              <a:ext cx="13017" cy="33723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6" name="直线连接符 799">
              <a:extLst>
                <a:ext uri="{FF2B5EF4-FFF2-40B4-BE49-F238E27FC236}">
                  <a16:creationId xmlns:a16="http://schemas.microsoft.com/office/drawing/2014/main" id="{1EA931CB-BF46-7CBF-E5CC-23900BC0B0CA}"/>
                </a:ext>
              </a:extLst>
            </p:cNvPr>
            <p:cNvCxnSpPr/>
            <p:nvPr/>
          </p:nvCxnSpPr>
          <p:spPr>
            <a:xfrm flipV="1">
              <a:off x="7103249" y="3754774"/>
              <a:ext cx="21146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7" name="直线连接符 800">
              <a:extLst>
                <a:ext uri="{FF2B5EF4-FFF2-40B4-BE49-F238E27FC236}">
                  <a16:creationId xmlns:a16="http://schemas.microsoft.com/office/drawing/2014/main" id="{F048AC6E-43FB-4EB9-3EC9-8E8C5EF6D0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9373" y="3790881"/>
              <a:ext cx="13017" cy="33723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8" name="直线连接符 801">
              <a:extLst>
                <a:ext uri="{FF2B5EF4-FFF2-40B4-BE49-F238E27FC236}">
                  <a16:creationId xmlns:a16="http://schemas.microsoft.com/office/drawing/2014/main" id="{377C29F1-7237-2AFA-3403-708919190016}"/>
                </a:ext>
              </a:extLst>
            </p:cNvPr>
            <p:cNvCxnSpPr>
              <a:cxnSpLocks/>
              <a:stCxn id="499" idx="0"/>
              <a:endCxn id="493" idx="4"/>
            </p:cNvCxnSpPr>
            <p:nvPr/>
          </p:nvCxnSpPr>
          <p:spPr>
            <a:xfrm flipV="1">
              <a:off x="3821703" y="3807339"/>
              <a:ext cx="4685" cy="319119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9" name="直线连接符 804">
              <a:extLst>
                <a:ext uri="{FF2B5EF4-FFF2-40B4-BE49-F238E27FC236}">
                  <a16:creationId xmlns:a16="http://schemas.microsoft.com/office/drawing/2014/main" id="{DE931EB0-B48A-390D-413C-FB968447E9C1}"/>
                </a:ext>
              </a:extLst>
            </p:cNvPr>
            <p:cNvCxnSpPr>
              <a:cxnSpLocks/>
              <a:stCxn id="426" idx="0"/>
              <a:endCxn id="487" idx="4"/>
            </p:cNvCxnSpPr>
            <p:nvPr/>
          </p:nvCxnSpPr>
          <p:spPr>
            <a:xfrm flipV="1">
              <a:off x="4358088" y="3777478"/>
              <a:ext cx="25024" cy="34202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0" name="直线连接符 808">
              <a:extLst>
                <a:ext uri="{FF2B5EF4-FFF2-40B4-BE49-F238E27FC236}">
                  <a16:creationId xmlns:a16="http://schemas.microsoft.com/office/drawing/2014/main" id="{275C5D12-726A-2E92-0EA5-D89C73476A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9784" y="3770682"/>
              <a:ext cx="25024" cy="34202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1" name="直线连接符 809">
              <a:extLst>
                <a:ext uri="{FF2B5EF4-FFF2-40B4-BE49-F238E27FC236}">
                  <a16:creationId xmlns:a16="http://schemas.microsoft.com/office/drawing/2014/main" id="{B62857A9-D04C-1656-2F1E-6069420271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73809" y="3760389"/>
              <a:ext cx="25024" cy="34202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2" name="直线连接符 810">
              <a:extLst>
                <a:ext uri="{FF2B5EF4-FFF2-40B4-BE49-F238E27FC236}">
                  <a16:creationId xmlns:a16="http://schemas.microsoft.com/office/drawing/2014/main" id="{70045328-FE5D-DD07-641F-3503FE5FB85D}"/>
                </a:ext>
              </a:extLst>
            </p:cNvPr>
            <p:cNvCxnSpPr>
              <a:cxnSpLocks/>
              <a:endCxn id="485" idx="4"/>
            </p:cNvCxnSpPr>
            <p:nvPr/>
          </p:nvCxnSpPr>
          <p:spPr>
            <a:xfrm flipH="1" flipV="1">
              <a:off x="5989159" y="3776198"/>
              <a:ext cx="572678" cy="27286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3" name="直线连接符 813">
              <a:extLst>
                <a:ext uri="{FF2B5EF4-FFF2-40B4-BE49-F238E27FC236}">
                  <a16:creationId xmlns:a16="http://schemas.microsoft.com/office/drawing/2014/main" id="{E5ADDBF4-254B-DB3F-C2FC-FCF5C368355F}"/>
                </a:ext>
              </a:extLst>
            </p:cNvPr>
            <p:cNvCxnSpPr>
              <a:cxnSpLocks/>
              <a:stCxn id="438" idx="0"/>
              <a:endCxn id="495" idx="4"/>
            </p:cNvCxnSpPr>
            <p:nvPr/>
          </p:nvCxnSpPr>
          <p:spPr>
            <a:xfrm flipV="1">
              <a:off x="5968119" y="3777478"/>
              <a:ext cx="628784" cy="339629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4" name="直线连接符 819">
              <a:extLst>
                <a:ext uri="{FF2B5EF4-FFF2-40B4-BE49-F238E27FC236}">
                  <a16:creationId xmlns:a16="http://schemas.microsoft.com/office/drawing/2014/main" id="{9CF4C323-1E44-DB20-5AB4-A28630D48D43}"/>
                </a:ext>
              </a:extLst>
            </p:cNvPr>
            <p:cNvCxnSpPr>
              <a:cxnSpLocks/>
              <a:stCxn id="426" idx="0"/>
            </p:cNvCxnSpPr>
            <p:nvPr/>
          </p:nvCxnSpPr>
          <p:spPr>
            <a:xfrm flipV="1">
              <a:off x="4358088" y="3815648"/>
              <a:ext cx="1624208" cy="30385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5" name="直线连接符 822">
              <a:extLst>
                <a:ext uri="{FF2B5EF4-FFF2-40B4-BE49-F238E27FC236}">
                  <a16:creationId xmlns:a16="http://schemas.microsoft.com/office/drawing/2014/main" id="{4F54F0A3-5C55-8EDD-378A-97BD69A79A73}"/>
                </a:ext>
              </a:extLst>
            </p:cNvPr>
            <p:cNvCxnSpPr>
              <a:cxnSpLocks/>
              <a:stCxn id="483" idx="4"/>
              <a:endCxn id="434" idx="0"/>
            </p:cNvCxnSpPr>
            <p:nvPr/>
          </p:nvCxnSpPr>
          <p:spPr>
            <a:xfrm>
              <a:off x="7147417" y="3756992"/>
              <a:ext cx="1584901" cy="360115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6" name="直线连接符 825">
              <a:extLst>
                <a:ext uri="{FF2B5EF4-FFF2-40B4-BE49-F238E27FC236}">
                  <a16:creationId xmlns:a16="http://schemas.microsoft.com/office/drawing/2014/main" id="{10FA490F-CC3C-1282-932A-A2CE32C799AE}"/>
                </a:ext>
              </a:extLst>
            </p:cNvPr>
            <p:cNvCxnSpPr>
              <a:cxnSpLocks/>
              <a:stCxn id="440" idx="0"/>
              <a:endCxn id="491" idx="4"/>
            </p:cNvCxnSpPr>
            <p:nvPr/>
          </p:nvCxnSpPr>
          <p:spPr>
            <a:xfrm flipV="1">
              <a:off x="2666379" y="3796683"/>
              <a:ext cx="596011" cy="32042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7" name="直线连接符 828">
              <a:extLst>
                <a:ext uri="{FF2B5EF4-FFF2-40B4-BE49-F238E27FC236}">
                  <a16:creationId xmlns:a16="http://schemas.microsoft.com/office/drawing/2014/main" id="{E262DCE5-5317-E76A-5F0A-820347607233}"/>
                </a:ext>
              </a:extLst>
            </p:cNvPr>
            <p:cNvCxnSpPr>
              <a:cxnSpLocks/>
              <a:stCxn id="426" idx="0"/>
              <a:endCxn id="493" idx="4"/>
            </p:cNvCxnSpPr>
            <p:nvPr/>
          </p:nvCxnSpPr>
          <p:spPr>
            <a:xfrm flipH="1" flipV="1">
              <a:off x="3826388" y="3807339"/>
              <a:ext cx="531700" cy="31216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8" name="直线连接符 833">
              <a:extLst>
                <a:ext uri="{FF2B5EF4-FFF2-40B4-BE49-F238E27FC236}">
                  <a16:creationId xmlns:a16="http://schemas.microsoft.com/office/drawing/2014/main" id="{A7223156-BCEE-3D29-061A-4AAEB79B5FF1}"/>
                </a:ext>
              </a:extLst>
            </p:cNvPr>
            <p:cNvCxnSpPr>
              <a:cxnSpLocks/>
              <a:stCxn id="499" idx="0"/>
              <a:endCxn id="487" idx="4"/>
            </p:cNvCxnSpPr>
            <p:nvPr/>
          </p:nvCxnSpPr>
          <p:spPr>
            <a:xfrm flipV="1">
              <a:off x="3821703" y="3777478"/>
              <a:ext cx="561409" cy="34898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9" name="直线连接符 836">
              <a:extLst>
                <a:ext uri="{FF2B5EF4-FFF2-40B4-BE49-F238E27FC236}">
                  <a16:creationId xmlns:a16="http://schemas.microsoft.com/office/drawing/2014/main" id="{C359B781-FC11-AD5C-C837-C3E7DC1F1A7E}"/>
                </a:ext>
              </a:extLst>
            </p:cNvPr>
            <p:cNvCxnSpPr>
              <a:cxnSpLocks/>
              <a:stCxn id="489" idx="4"/>
              <a:endCxn id="497" idx="0"/>
            </p:cNvCxnSpPr>
            <p:nvPr/>
          </p:nvCxnSpPr>
          <p:spPr>
            <a:xfrm>
              <a:off x="2658142" y="3796684"/>
              <a:ext cx="621870" cy="323155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0" name="直线连接符 839">
              <a:extLst>
                <a:ext uri="{FF2B5EF4-FFF2-40B4-BE49-F238E27FC236}">
                  <a16:creationId xmlns:a16="http://schemas.microsoft.com/office/drawing/2014/main" id="{2A3ED0B8-7C5D-490F-58F6-C5E594E04CC2}"/>
                </a:ext>
              </a:extLst>
            </p:cNvPr>
            <p:cNvCxnSpPr>
              <a:cxnSpLocks/>
              <a:stCxn id="493" idx="4"/>
              <a:endCxn id="497" idx="0"/>
            </p:cNvCxnSpPr>
            <p:nvPr/>
          </p:nvCxnSpPr>
          <p:spPr>
            <a:xfrm flipH="1">
              <a:off x="3280012" y="3807339"/>
              <a:ext cx="546376" cy="31250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1" name="直线连接符 842">
              <a:extLst>
                <a:ext uri="{FF2B5EF4-FFF2-40B4-BE49-F238E27FC236}">
                  <a16:creationId xmlns:a16="http://schemas.microsoft.com/office/drawing/2014/main" id="{D96915AC-78D0-94C8-6412-E9707C5D8B45}"/>
                </a:ext>
              </a:extLst>
            </p:cNvPr>
            <p:cNvCxnSpPr>
              <a:cxnSpLocks/>
              <a:stCxn id="440" idx="0"/>
              <a:endCxn id="493" idx="4"/>
            </p:cNvCxnSpPr>
            <p:nvPr/>
          </p:nvCxnSpPr>
          <p:spPr>
            <a:xfrm flipV="1">
              <a:off x="2666379" y="3807339"/>
              <a:ext cx="1160009" cy="30976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2" name="直线连接符 845">
              <a:extLst>
                <a:ext uri="{FF2B5EF4-FFF2-40B4-BE49-F238E27FC236}">
                  <a16:creationId xmlns:a16="http://schemas.microsoft.com/office/drawing/2014/main" id="{5EA17A7D-E7F5-981F-C51A-670398F515A0}"/>
                </a:ext>
              </a:extLst>
            </p:cNvPr>
            <p:cNvCxnSpPr>
              <a:cxnSpLocks/>
              <a:stCxn id="501" idx="0"/>
              <a:endCxn id="483" idx="4"/>
            </p:cNvCxnSpPr>
            <p:nvPr/>
          </p:nvCxnSpPr>
          <p:spPr>
            <a:xfrm flipV="1">
              <a:off x="6568700" y="3756992"/>
              <a:ext cx="578717" cy="34734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3" name="直线连接符 854">
              <a:extLst>
                <a:ext uri="{FF2B5EF4-FFF2-40B4-BE49-F238E27FC236}">
                  <a16:creationId xmlns:a16="http://schemas.microsoft.com/office/drawing/2014/main" id="{76FA281D-4B0E-1080-DEFC-FEA20E81E6F3}"/>
                </a:ext>
              </a:extLst>
            </p:cNvPr>
            <p:cNvCxnSpPr/>
            <p:nvPr/>
          </p:nvCxnSpPr>
          <p:spPr>
            <a:xfrm flipV="1">
              <a:off x="8709296" y="3212260"/>
              <a:ext cx="21146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4" name="直线连接符 855">
              <a:extLst>
                <a:ext uri="{FF2B5EF4-FFF2-40B4-BE49-F238E27FC236}">
                  <a16:creationId xmlns:a16="http://schemas.microsoft.com/office/drawing/2014/main" id="{90B4AF35-EE8D-A3B6-D142-26030DE7DF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2462" y="3212260"/>
              <a:ext cx="1677980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5" name="直线连接符 856">
              <a:extLst>
                <a:ext uri="{FF2B5EF4-FFF2-40B4-BE49-F238E27FC236}">
                  <a16:creationId xmlns:a16="http://schemas.microsoft.com/office/drawing/2014/main" id="{FBA1AE46-FCBF-25CE-EB59-A2268ACFFE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3357" y="3215938"/>
              <a:ext cx="13017" cy="33723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6" name="直线连接符 857">
              <a:extLst>
                <a:ext uri="{FF2B5EF4-FFF2-40B4-BE49-F238E27FC236}">
                  <a16:creationId xmlns:a16="http://schemas.microsoft.com/office/drawing/2014/main" id="{4BF742F4-5CB5-FF98-1BB9-30A6C942B2BB}"/>
                </a:ext>
              </a:extLst>
            </p:cNvPr>
            <p:cNvCxnSpPr/>
            <p:nvPr/>
          </p:nvCxnSpPr>
          <p:spPr>
            <a:xfrm flipV="1">
              <a:off x="7080227" y="3190837"/>
              <a:ext cx="21146" cy="34091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7" name="直线连接符 858">
              <a:extLst>
                <a:ext uri="{FF2B5EF4-FFF2-40B4-BE49-F238E27FC236}">
                  <a16:creationId xmlns:a16="http://schemas.microsoft.com/office/drawing/2014/main" id="{03980BE1-32E7-3FC1-0651-A97413811A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1878" y="3221202"/>
              <a:ext cx="13017" cy="33723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8" name="直线连接符 859">
              <a:extLst>
                <a:ext uri="{FF2B5EF4-FFF2-40B4-BE49-F238E27FC236}">
                  <a16:creationId xmlns:a16="http://schemas.microsoft.com/office/drawing/2014/main" id="{877B9A5B-2245-6CE4-DBE4-09C58B1B9F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98681" y="3243402"/>
              <a:ext cx="4685" cy="319119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9" name="直线连接符 860">
              <a:extLst>
                <a:ext uri="{FF2B5EF4-FFF2-40B4-BE49-F238E27FC236}">
                  <a16:creationId xmlns:a16="http://schemas.microsoft.com/office/drawing/2014/main" id="{9CCBF66B-61BD-4771-5C99-140BDCB577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5066" y="3213541"/>
              <a:ext cx="25024" cy="34202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0" name="直线连接符 861">
              <a:extLst>
                <a:ext uri="{FF2B5EF4-FFF2-40B4-BE49-F238E27FC236}">
                  <a16:creationId xmlns:a16="http://schemas.microsoft.com/office/drawing/2014/main" id="{D7A4F38B-6FA3-BA52-0D0E-31BD8F924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46762" y="3206745"/>
              <a:ext cx="25024" cy="342027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1" name="直线连接符 862">
              <a:extLst>
                <a:ext uri="{FF2B5EF4-FFF2-40B4-BE49-F238E27FC236}">
                  <a16:creationId xmlns:a16="http://schemas.microsoft.com/office/drawing/2014/main" id="{7FD31156-075A-0CA6-9D6C-24B4470C817E}"/>
                </a:ext>
              </a:extLst>
            </p:cNvPr>
            <p:cNvCxnSpPr>
              <a:cxnSpLocks/>
              <a:stCxn id="495" idx="0"/>
              <a:endCxn id="461" idx="2"/>
            </p:cNvCxnSpPr>
            <p:nvPr/>
          </p:nvCxnSpPr>
          <p:spPr>
            <a:xfrm flipH="1" flipV="1">
              <a:off x="6563356" y="3201946"/>
              <a:ext cx="33547" cy="36404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2" name="直线连接符 863">
              <a:extLst>
                <a:ext uri="{FF2B5EF4-FFF2-40B4-BE49-F238E27FC236}">
                  <a16:creationId xmlns:a16="http://schemas.microsoft.com/office/drawing/2014/main" id="{DD29090D-4010-2D1D-C673-E3CE8D943AF8}"/>
                </a:ext>
              </a:extLst>
            </p:cNvPr>
            <p:cNvCxnSpPr>
              <a:cxnSpLocks/>
              <a:stCxn id="495" idx="0"/>
            </p:cNvCxnSpPr>
            <p:nvPr/>
          </p:nvCxnSpPr>
          <p:spPr>
            <a:xfrm flipH="1" flipV="1">
              <a:off x="5966139" y="3212262"/>
              <a:ext cx="630764" cy="353732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3" name="直线连接符 864">
              <a:extLst>
                <a:ext uri="{FF2B5EF4-FFF2-40B4-BE49-F238E27FC236}">
                  <a16:creationId xmlns:a16="http://schemas.microsoft.com/office/drawing/2014/main" id="{C9694D9D-4106-2B37-9CFC-71D27398E28F}"/>
                </a:ext>
              </a:extLst>
            </p:cNvPr>
            <p:cNvCxnSpPr>
              <a:cxnSpLocks/>
              <a:endCxn id="461" idx="2"/>
            </p:cNvCxnSpPr>
            <p:nvPr/>
          </p:nvCxnSpPr>
          <p:spPr>
            <a:xfrm flipV="1">
              <a:off x="5962310" y="3201946"/>
              <a:ext cx="601046" cy="37402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4" name="直线连接符 865">
              <a:extLst>
                <a:ext uri="{FF2B5EF4-FFF2-40B4-BE49-F238E27FC236}">
                  <a16:creationId xmlns:a16="http://schemas.microsoft.com/office/drawing/2014/main" id="{7DB1A810-DBAD-CF1B-155C-B442D575FC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0090" y="3213541"/>
              <a:ext cx="1585007" cy="339629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5" name="直线连接符 866">
              <a:extLst>
                <a:ext uri="{FF2B5EF4-FFF2-40B4-BE49-F238E27FC236}">
                  <a16:creationId xmlns:a16="http://schemas.microsoft.com/office/drawing/2014/main" id="{E6748331-3292-E339-5804-7C9B4BC8812B}"/>
                </a:ext>
              </a:extLst>
            </p:cNvPr>
            <p:cNvCxnSpPr>
              <a:cxnSpLocks/>
              <a:endCxn id="467" idx="2"/>
            </p:cNvCxnSpPr>
            <p:nvPr/>
          </p:nvCxnSpPr>
          <p:spPr>
            <a:xfrm flipV="1">
              <a:off x="4352279" y="3201946"/>
              <a:ext cx="1643276" cy="37642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6" name="直线连接符 867">
              <a:extLst>
                <a:ext uri="{FF2B5EF4-FFF2-40B4-BE49-F238E27FC236}">
                  <a16:creationId xmlns:a16="http://schemas.microsoft.com/office/drawing/2014/main" id="{78E74FD2-824D-6FF2-2ECF-F359B2748111}"/>
                </a:ext>
              </a:extLst>
            </p:cNvPr>
            <p:cNvCxnSpPr>
              <a:cxnSpLocks/>
            </p:cNvCxnSpPr>
            <p:nvPr/>
          </p:nvCxnSpPr>
          <p:spPr>
            <a:xfrm>
              <a:off x="7124395" y="3193055"/>
              <a:ext cx="1584901" cy="360115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7" name="直线连接符 868">
              <a:extLst>
                <a:ext uri="{FF2B5EF4-FFF2-40B4-BE49-F238E27FC236}">
                  <a16:creationId xmlns:a16="http://schemas.microsoft.com/office/drawing/2014/main" id="{75377571-E656-437D-E546-39ABA94FD9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3357" y="3232746"/>
              <a:ext cx="596011" cy="32042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8" name="直线连接符 869">
              <a:extLst>
                <a:ext uri="{FF2B5EF4-FFF2-40B4-BE49-F238E27FC236}">
                  <a16:creationId xmlns:a16="http://schemas.microsoft.com/office/drawing/2014/main" id="{43CE01E7-AAB9-2F18-628E-1866AB21914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03366" y="3243402"/>
              <a:ext cx="531700" cy="31216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9" name="直线连接符 870">
              <a:extLst>
                <a:ext uri="{FF2B5EF4-FFF2-40B4-BE49-F238E27FC236}">
                  <a16:creationId xmlns:a16="http://schemas.microsoft.com/office/drawing/2014/main" id="{05FB6715-A65F-5535-8694-3481BDF6F9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98681" y="3213541"/>
              <a:ext cx="561409" cy="34898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0" name="直线连接符 871">
              <a:extLst>
                <a:ext uri="{FF2B5EF4-FFF2-40B4-BE49-F238E27FC236}">
                  <a16:creationId xmlns:a16="http://schemas.microsoft.com/office/drawing/2014/main" id="{AE0E5FD3-AF82-148F-7547-A40421770D3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120" y="3232747"/>
              <a:ext cx="621870" cy="323155"/>
            </a:xfrm>
            <a:prstGeom prst="lin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5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cxnSp>
        <p:cxnSp>
          <p:nvCxnSpPr>
            <p:cNvPr id="541" name="直线连接符 872">
              <a:extLst>
                <a:ext uri="{FF2B5EF4-FFF2-40B4-BE49-F238E27FC236}">
                  <a16:creationId xmlns:a16="http://schemas.microsoft.com/office/drawing/2014/main" id="{7D8677BC-BBF1-06A5-7854-0AE5253CD8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6990" y="3243402"/>
              <a:ext cx="546376" cy="31250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2" name="直线连接符 873">
              <a:extLst>
                <a:ext uri="{FF2B5EF4-FFF2-40B4-BE49-F238E27FC236}">
                  <a16:creationId xmlns:a16="http://schemas.microsoft.com/office/drawing/2014/main" id="{CCB1C588-CF2E-1A75-01F8-EB9EBC54AB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6309" y="3243401"/>
              <a:ext cx="1160009" cy="30976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3" name="直线连接符 874">
              <a:extLst>
                <a:ext uri="{FF2B5EF4-FFF2-40B4-BE49-F238E27FC236}">
                  <a16:creationId xmlns:a16="http://schemas.microsoft.com/office/drawing/2014/main" id="{E36C0461-867B-4F61-CD1D-5F53773921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45678" y="3193055"/>
              <a:ext cx="578717" cy="34734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4" name="Google Shape;127;g2e66d0623ea_0_7">
              <a:extLst>
                <a:ext uri="{FF2B5EF4-FFF2-40B4-BE49-F238E27FC236}">
                  <a16:creationId xmlns:a16="http://schemas.microsoft.com/office/drawing/2014/main" id="{2AA779CC-04E7-F967-FCCC-3FBCC0236385}"/>
                </a:ext>
              </a:extLst>
            </p:cNvPr>
            <p:cNvSpPr txBox="1"/>
            <p:nvPr/>
          </p:nvSpPr>
          <p:spPr>
            <a:xfrm>
              <a:off x="481352" y="3278035"/>
              <a:ext cx="195886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Encoders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6" name="直线箭头连接符 305">
              <a:extLst>
                <a:ext uri="{FF2B5EF4-FFF2-40B4-BE49-F238E27FC236}">
                  <a16:creationId xmlns:a16="http://schemas.microsoft.com/office/drawing/2014/main" id="{B3820E50-E822-1847-F4D7-F149E0CDEE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1458" y="4302989"/>
              <a:ext cx="0" cy="230916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0" name="圆角矩形 30">
              <a:extLst>
                <a:ext uri="{FF2B5EF4-FFF2-40B4-BE49-F238E27FC236}">
                  <a16:creationId xmlns:a16="http://schemas.microsoft.com/office/drawing/2014/main" id="{424D91FE-7675-C045-E8BE-59299F283FC7}"/>
                </a:ext>
              </a:extLst>
            </p:cNvPr>
            <p:cNvSpPr/>
            <p:nvPr/>
          </p:nvSpPr>
          <p:spPr>
            <a:xfrm>
              <a:off x="2451470" y="2373682"/>
              <a:ext cx="6499929" cy="391583"/>
            </a:xfrm>
            <a:prstGeom prst="roundRect">
              <a:avLst/>
            </a:prstGeom>
            <a:solidFill>
              <a:srgbClr val="A1C0EB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Latent</a:t>
              </a:r>
              <a:r>
                <a:rPr kumimoji="1"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embedding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1" name="直线箭头连接符 312">
              <a:extLst>
                <a:ext uri="{FF2B5EF4-FFF2-40B4-BE49-F238E27FC236}">
                  <a16:creationId xmlns:a16="http://schemas.microsoft.com/office/drawing/2014/main" id="{4C2A1E40-95A8-7802-561C-4F5A3325ED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1458" y="2754630"/>
              <a:ext cx="0" cy="230917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3" name="直线箭头连接符 315">
              <a:extLst>
                <a:ext uri="{FF2B5EF4-FFF2-40B4-BE49-F238E27FC236}">
                  <a16:creationId xmlns:a16="http://schemas.microsoft.com/office/drawing/2014/main" id="{75E957D9-CA41-7441-131D-F549C856D2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4258" y="2111500"/>
              <a:ext cx="0" cy="230917"/>
            </a:xfrm>
            <a:prstGeom prst="straightConnector1">
              <a:avLst/>
            </a:prstGeom>
            <a:ln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1" name="Google Shape;127;g2e66d0623ea_0_7">
            <a:extLst>
              <a:ext uri="{FF2B5EF4-FFF2-40B4-BE49-F238E27FC236}">
                <a16:creationId xmlns:a16="http://schemas.microsoft.com/office/drawing/2014/main" id="{791DEF71-057D-8DF1-77E3-915403CEB3B5}"/>
              </a:ext>
            </a:extLst>
          </p:cNvPr>
          <p:cNvSpPr txBox="1"/>
          <p:nvPr/>
        </p:nvSpPr>
        <p:spPr>
          <a:xfrm>
            <a:off x="9299430" y="1784545"/>
            <a:ext cx="259107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Unsupervised Learning</a:t>
            </a:r>
            <a:endParaRPr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3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23679DD-BE55-557F-C3C3-C10DD860E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7E87141-7C48-E2D9-01E5-7DA4A1ABAB6E}"/>
              </a:ext>
            </a:extLst>
          </p:cNvPr>
          <p:cNvSpPr/>
          <p:nvPr/>
        </p:nvSpPr>
        <p:spPr>
          <a:xfrm>
            <a:off x="153564" y="872517"/>
            <a:ext cx="11887200" cy="546546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89E378-6EBD-1181-6E53-29D487A3596F}"/>
              </a:ext>
            </a:extLst>
          </p:cNvPr>
          <p:cNvGrpSpPr/>
          <p:nvPr/>
        </p:nvGrpSpPr>
        <p:grpSpPr>
          <a:xfrm>
            <a:off x="533400" y="5243779"/>
            <a:ext cx="11125200" cy="659940"/>
            <a:chOff x="533400" y="5055317"/>
            <a:chExt cx="11125200" cy="659940"/>
          </a:xfrm>
        </p:grpSpPr>
        <p:pic>
          <p:nvPicPr>
            <p:cNvPr id="86" name="Google Shape;86;p13" descr="image.png">
              <a:extLst>
                <a:ext uri="{FF2B5EF4-FFF2-40B4-BE49-F238E27FC236}">
                  <a16:creationId xmlns:a16="http://schemas.microsoft.com/office/drawing/2014/main" id="{2E03773A-AAA1-4ACA-D276-5DB2BCD0D1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3400" y="5055317"/>
              <a:ext cx="11125200" cy="6456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3" descr="image.png">
              <a:extLst>
                <a:ext uri="{FF2B5EF4-FFF2-40B4-BE49-F238E27FC236}">
                  <a16:creationId xmlns:a16="http://schemas.microsoft.com/office/drawing/2014/main" id="{1C71C0EC-682D-5E1F-DF16-F6EC131514F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3425" y="5225726"/>
              <a:ext cx="304800" cy="304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3">
              <a:extLst>
                <a:ext uri="{FF2B5EF4-FFF2-40B4-BE49-F238E27FC236}">
                  <a16:creationId xmlns:a16="http://schemas.microsoft.com/office/drawing/2014/main" id="{DD9DF360-D82C-A825-6893-E46E139246EA}"/>
                </a:ext>
              </a:extLst>
            </p:cNvPr>
            <p:cNvSpPr txBox="1"/>
            <p:nvPr/>
          </p:nvSpPr>
          <p:spPr>
            <a:xfrm>
              <a:off x="1171575" y="5198192"/>
              <a:ext cx="10287000" cy="517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38BDF8"/>
                  </a:solidFill>
                  <a:ea typeface="Inter"/>
                  <a:cs typeface="Inter"/>
                  <a:sym typeface="Inter"/>
                </a:rPr>
                <a:t>Takeaway:</a:t>
              </a: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 By replacing </a:t>
              </a:r>
              <a:r>
                <a:rPr lang="en-US" sz="1200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only </a:t>
              </a: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lightweight head while keeping the core </a:t>
              </a:r>
              <a:r>
                <a:rPr lang="en-US" sz="1200" b="1" i="0" u="none" strike="noStrike" cap="none" dirty="0">
                  <a:solidFill>
                    <a:srgbClr val="38BDF8"/>
                  </a:solidFill>
                  <a:ea typeface="Inter"/>
                  <a:cs typeface="Inter"/>
                  <a:sym typeface="Inter"/>
                </a:rPr>
                <a:t>T-</a:t>
              </a:r>
              <a:r>
                <a:rPr lang="en-US" sz="1200" b="1" i="0" u="none" strike="noStrike" cap="none" dirty="0" err="1">
                  <a:solidFill>
                    <a:srgbClr val="38BDF8"/>
                  </a:solidFill>
                  <a:ea typeface="Inter"/>
                  <a:cs typeface="Inter"/>
                  <a:sym typeface="Inter"/>
                </a:rPr>
                <a:t>Attent</a:t>
              </a: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 encoder backbone intact, </a:t>
              </a:r>
              <a:r>
                <a:rPr lang="en-US" sz="1200" b="0" i="0" u="none" strike="noStrike" cap="none" dirty="0" err="1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UniNet</a:t>
              </a: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 eliminates the need for separate models across diverse security tasks, significantly reducing deployment and training overhead.</a:t>
              </a:r>
              <a:endParaRPr sz="1200" dirty="0"/>
            </a:p>
          </p:txBody>
        </p:sp>
        <p:pic>
          <p:nvPicPr>
            <p:cNvPr id="104" name="Google Shape;104;p13" descr="image.png">
              <a:extLst>
                <a:ext uri="{FF2B5EF4-FFF2-40B4-BE49-F238E27FC236}">
                  <a16:creationId xmlns:a16="http://schemas.microsoft.com/office/drawing/2014/main" id="{84345C81-37B4-9DAA-9269-6A7FF2F40CC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9625" y="5311451"/>
              <a:ext cx="152400" cy="133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26D4CA9-8558-5FE4-8611-A0CDB78921A9}"/>
              </a:ext>
            </a:extLst>
          </p:cNvPr>
          <p:cNvGrpSpPr/>
          <p:nvPr/>
        </p:nvGrpSpPr>
        <p:grpSpPr>
          <a:xfrm>
            <a:off x="533400" y="1215300"/>
            <a:ext cx="3555950" cy="3799879"/>
            <a:chOff x="533400" y="1026838"/>
            <a:chExt cx="3555950" cy="3799879"/>
          </a:xfrm>
        </p:grpSpPr>
        <p:pic>
          <p:nvPicPr>
            <p:cNvPr id="87" name="Google Shape;87;p13" descr="image.png">
              <a:extLst>
                <a:ext uri="{FF2B5EF4-FFF2-40B4-BE49-F238E27FC236}">
                  <a16:creationId xmlns:a16="http://schemas.microsoft.com/office/drawing/2014/main" id="{7A8B67B8-9E24-EDDD-DFA3-3CF1D7512AB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33400" y="1026838"/>
              <a:ext cx="3555950" cy="3799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13">
              <a:extLst>
                <a:ext uri="{FF2B5EF4-FFF2-40B4-BE49-F238E27FC236}">
                  <a16:creationId xmlns:a16="http://schemas.microsoft.com/office/drawing/2014/main" id="{13EFFB73-DE1E-2758-7FB2-4470FB711146}"/>
                </a:ext>
              </a:extLst>
            </p:cNvPr>
            <p:cNvSpPr/>
            <p:nvPr/>
          </p:nvSpPr>
          <p:spPr>
            <a:xfrm>
              <a:off x="542925" y="2912490"/>
              <a:ext cx="3536899" cy="2857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3">
              <a:extLst>
                <a:ext uri="{FF2B5EF4-FFF2-40B4-BE49-F238E27FC236}">
                  <a16:creationId xmlns:a16="http://schemas.microsoft.com/office/drawing/2014/main" id="{53A07F42-6345-3A2B-DE60-1E795F69BDA1}"/>
                </a:ext>
              </a:extLst>
            </p:cNvPr>
            <p:cNvSpPr txBox="1"/>
            <p:nvPr/>
          </p:nvSpPr>
          <p:spPr>
            <a:xfrm>
              <a:off x="771525" y="1836463"/>
              <a:ext cx="3233685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F8FAFC"/>
                  </a:solidFill>
                  <a:ea typeface="Space Grotesk SemiBold"/>
                  <a:cs typeface="Space Grotesk SemiBold"/>
                  <a:sym typeface="Space Grotesk SemiBold"/>
                </a:rPr>
                <a:t>MFP (Masked Feature Prediction)</a:t>
              </a:r>
              <a:r>
                <a:rPr lang="en-US" sz="1200" b="1" dirty="0">
                  <a:solidFill>
                    <a:srgbClr val="F8FAFC"/>
                  </a:solidFill>
                  <a:ea typeface="Space Grotesk SemiBold"/>
                  <a:cs typeface="Space Grotesk SemiBold"/>
                  <a:sym typeface="Space Grotesk SemiBold"/>
                </a:rPr>
                <a:t> </a:t>
              </a:r>
              <a:r>
                <a:rPr lang="en-US" sz="1200" b="1" i="0" u="none" strike="noStrike" cap="none" dirty="0">
                  <a:solidFill>
                    <a:srgbClr val="F8FAFC"/>
                  </a:solidFill>
                  <a:ea typeface="Space Grotesk SemiBold"/>
                  <a:cs typeface="Space Grotesk SemiBold"/>
                  <a:sym typeface="Space Grotesk SemiBold"/>
                </a:rPr>
                <a:t>Head</a:t>
              </a:r>
              <a:endParaRPr sz="1200" b="1" dirty="0"/>
            </a:p>
          </p:txBody>
        </p:sp>
        <p:sp>
          <p:nvSpPr>
            <p:cNvPr id="106" name="Google Shape;106;p13">
              <a:extLst>
                <a:ext uri="{FF2B5EF4-FFF2-40B4-BE49-F238E27FC236}">
                  <a16:creationId xmlns:a16="http://schemas.microsoft.com/office/drawing/2014/main" id="{2F7F2164-E455-6782-ED9F-666CD3A10668}"/>
                </a:ext>
              </a:extLst>
            </p:cNvPr>
            <p:cNvSpPr txBox="1"/>
            <p:nvPr/>
          </p:nvSpPr>
          <p:spPr>
            <a:xfrm>
              <a:off x="733425" y="2131803"/>
              <a:ext cx="3079700" cy="5355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50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For self-supervised traffic representation learning without manual annotations.</a:t>
              </a:r>
              <a:endParaRPr sz="1200" dirty="0"/>
            </a:p>
          </p:txBody>
        </p:sp>
        <p:pic>
          <p:nvPicPr>
            <p:cNvPr id="116" name="Google Shape;116;p13" descr="image.png">
              <a:extLst>
                <a:ext uri="{FF2B5EF4-FFF2-40B4-BE49-F238E27FC236}">
                  <a16:creationId xmlns:a16="http://schemas.microsoft.com/office/drawing/2014/main" id="{0FD3D8CB-EF0C-3FEB-8402-77E90655385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71525" y="1264963"/>
              <a:ext cx="419100" cy="419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13">
              <a:extLst>
                <a:ext uri="{FF2B5EF4-FFF2-40B4-BE49-F238E27FC236}">
                  <a16:creationId xmlns:a16="http://schemas.microsoft.com/office/drawing/2014/main" id="{575D25CE-8267-F6AA-1928-E86FBCFF66CE}"/>
                </a:ext>
              </a:extLst>
            </p:cNvPr>
            <p:cNvSpPr txBox="1"/>
            <p:nvPr/>
          </p:nvSpPr>
          <p:spPr>
            <a:xfrm>
              <a:off x="942975" y="2880284"/>
              <a:ext cx="2908250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Masking Mechanism: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Randomly masks a ratio of features in sequence with </a:t>
              </a:r>
              <a:r>
                <a:rPr lang="en-US" sz="1200" b="0" i="0" u="none" strike="noStrike" cap="none" dirty="0">
                  <a:solidFill>
                    <a:srgbClr val="7DD3FC"/>
                  </a:solidFill>
                  <a:ea typeface="Inter"/>
                  <a:cs typeface="Inter"/>
                  <a:sym typeface="Inter"/>
                </a:rPr>
                <a:t>[MASK]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tokens</a:t>
              </a:r>
            </a:p>
          </p:txBody>
        </p:sp>
        <p:sp>
          <p:nvSpPr>
            <p:cNvPr id="119" name="Google Shape;119;p13">
              <a:extLst>
                <a:ext uri="{FF2B5EF4-FFF2-40B4-BE49-F238E27FC236}">
                  <a16:creationId xmlns:a16="http://schemas.microsoft.com/office/drawing/2014/main" id="{2F63EC88-AD64-1730-5FF3-D5566F751A93}"/>
                </a:ext>
              </a:extLst>
            </p:cNvPr>
            <p:cNvSpPr txBox="1"/>
            <p:nvPr/>
          </p:nvSpPr>
          <p:spPr>
            <a:xfrm>
              <a:off x="904875" y="3826262"/>
              <a:ext cx="2908250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Contextual Learning: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Model predicts true token IDs based on surrounding multi-granular context.</a:t>
              </a:r>
              <a:endParaRPr sz="1200" dirty="0"/>
            </a:p>
          </p:txBody>
        </p:sp>
        <p:pic>
          <p:nvPicPr>
            <p:cNvPr id="129" name="Google Shape;129;p13" descr="image.png">
              <a:extLst>
                <a:ext uri="{FF2B5EF4-FFF2-40B4-BE49-F238E27FC236}">
                  <a16:creationId xmlns:a16="http://schemas.microsoft.com/office/drawing/2014/main" id="{95CF44C0-E71E-E7E2-3B8A-A822086415D0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71537" y="1388788"/>
              <a:ext cx="219075" cy="171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3" descr="image.png">
              <a:extLst>
                <a:ext uri="{FF2B5EF4-FFF2-40B4-BE49-F238E27FC236}">
                  <a16:creationId xmlns:a16="http://schemas.microsoft.com/office/drawing/2014/main" id="{3E6C744F-EC63-C327-354A-3A1FA110BA95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71525" y="2973896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" name="Google Shape;134;p13" descr="image.png">
              <a:extLst>
                <a:ext uri="{FF2B5EF4-FFF2-40B4-BE49-F238E27FC236}">
                  <a16:creationId xmlns:a16="http://schemas.microsoft.com/office/drawing/2014/main" id="{F4DBE8D9-2E75-650C-F738-BE3EC5EA06EA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33425" y="3898437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948A480-1534-2935-93DF-9491F541C172}"/>
              </a:ext>
            </a:extLst>
          </p:cNvPr>
          <p:cNvGrpSpPr/>
          <p:nvPr/>
        </p:nvGrpSpPr>
        <p:grpSpPr>
          <a:xfrm>
            <a:off x="4317950" y="1215300"/>
            <a:ext cx="3555950" cy="3799879"/>
            <a:chOff x="4317950" y="1026838"/>
            <a:chExt cx="3555950" cy="3799879"/>
          </a:xfrm>
        </p:grpSpPr>
        <p:pic>
          <p:nvPicPr>
            <p:cNvPr id="88" name="Google Shape;88;p13" descr="image.png">
              <a:extLst>
                <a:ext uri="{FF2B5EF4-FFF2-40B4-BE49-F238E27FC236}">
                  <a16:creationId xmlns:a16="http://schemas.microsoft.com/office/drawing/2014/main" id="{8666FAD8-91F0-429F-8204-5C2A3DEC87B4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317950" y="1026838"/>
              <a:ext cx="3555950" cy="3799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3">
              <a:extLst>
                <a:ext uri="{FF2B5EF4-FFF2-40B4-BE49-F238E27FC236}">
                  <a16:creationId xmlns:a16="http://schemas.microsoft.com/office/drawing/2014/main" id="{A9814663-28C9-ADF3-A61D-FD44B312CACD}"/>
                </a:ext>
              </a:extLst>
            </p:cNvPr>
            <p:cNvSpPr/>
            <p:nvPr/>
          </p:nvSpPr>
          <p:spPr>
            <a:xfrm>
              <a:off x="4327475" y="2912490"/>
              <a:ext cx="3536899" cy="2857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3">
              <a:extLst>
                <a:ext uri="{FF2B5EF4-FFF2-40B4-BE49-F238E27FC236}">
                  <a16:creationId xmlns:a16="http://schemas.microsoft.com/office/drawing/2014/main" id="{A99CCB16-2A97-7480-E8C5-F840233A2EDE}"/>
                </a:ext>
              </a:extLst>
            </p:cNvPr>
            <p:cNvSpPr txBox="1"/>
            <p:nvPr/>
          </p:nvSpPr>
          <p:spPr>
            <a:xfrm>
              <a:off x="4556075" y="1859502"/>
              <a:ext cx="3233685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rgbClr val="F8FAFC"/>
                  </a:solidFill>
                  <a:ea typeface="Space Grotesk SemiBold"/>
                  <a:cs typeface="Space Grotesk SemiBold"/>
                  <a:sym typeface="Space Grotesk SemiBold"/>
                </a:rPr>
                <a:t>Anomaly Detection Head</a:t>
              </a:r>
              <a:endParaRPr sz="1200" b="1" dirty="0"/>
            </a:p>
          </p:txBody>
        </p:sp>
        <p:sp>
          <p:nvSpPr>
            <p:cNvPr id="110" name="Google Shape;110;p13">
              <a:extLst>
                <a:ext uri="{FF2B5EF4-FFF2-40B4-BE49-F238E27FC236}">
                  <a16:creationId xmlns:a16="http://schemas.microsoft.com/office/drawing/2014/main" id="{0917C39C-FC6C-838C-4553-2ED6F0BE8D30}"/>
                </a:ext>
              </a:extLst>
            </p:cNvPr>
            <p:cNvSpPr txBox="1"/>
            <p:nvPr/>
          </p:nvSpPr>
          <p:spPr>
            <a:xfrm>
              <a:off x="4556075" y="2160313"/>
              <a:ext cx="3079700" cy="5355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50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AE-based head estimating boundary between normal and anomaly</a:t>
              </a:r>
              <a:endParaRPr sz="1200" dirty="0"/>
            </a:p>
          </p:txBody>
        </p:sp>
        <p:pic>
          <p:nvPicPr>
            <p:cNvPr id="120" name="Google Shape;120;p13" descr="image.png">
              <a:extLst>
                <a:ext uri="{FF2B5EF4-FFF2-40B4-BE49-F238E27FC236}">
                  <a16:creationId xmlns:a16="http://schemas.microsoft.com/office/drawing/2014/main" id="{6BBE5A7B-02A5-6074-9526-231CE4D08825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56075" y="1264963"/>
              <a:ext cx="419100" cy="419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13">
              <a:extLst>
                <a:ext uri="{FF2B5EF4-FFF2-40B4-BE49-F238E27FC236}">
                  <a16:creationId xmlns:a16="http://schemas.microsoft.com/office/drawing/2014/main" id="{6787FFE1-52DA-B7D0-B0E9-BB6B25D6A3D3}"/>
                </a:ext>
              </a:extLst>
            </p:cNvPr>
            <p:cNvSpPr txBox="1"/>
            <p:nvPr/>
          </p:nvSpPr>
          <p:spPr>
            <a:xfrm>
              <a:off x="4727525" y="2880284"/>
              <a:ext cx="2908250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Benign Training: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Trained exclusively on benign traffic to build a normal reconstruction profile.</a:t>
              </a:r>
              <a:endParaRPr sz="1200" dirty="0"/>
            </a:p>
          </p:txBody>
        </p:sp>
        <p:sp>
          <p:nvSpPr>
            <p:cNvPr id="123" name="Google Shape;123;p13">
              <a:extLst>
                <a:ext uri="{FF2B5EF4-FFF2-40B4-BE49-F238E27FC236}">
                  <a16:creationId xmlns:a16="http://schemas.microsoft.com/office/drawing/2014/main" id="{F6E1A1EB-6E2E-3F0B-F52D-62BC47FF467D}"/>
                </a:ext>
              </a:extLst>
            </p:cNvPr>
            <p:cNvSpPr txBox="1"/>
            <p:nvPr/>
          </p:nvSpPr>
          <p:spPr>
            <a:xfrm>
              <a:off x="4679899" y="3903557"/>
              <a:ext cx="2955875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Decision Boundary: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Sets threshold at the nth percentile of normal reconstruction loss.</a:t>
              </a:r>
              <a:endParaRPr sz="1200" dirty="0"/>
            </a:p>
          </p:txBody>
        </p:sp>
        <p:pic>
          <p:nvPicPr>
            <p:cNvPr id="130" name="Google Shape;130;p13" descr="image.png">
              <a:extLst>
                <a:ext uri="{FF2B5EF4-FFF2-40B4-BE49-F238E27FC236}">
                  <a16:creationId xmlns:a16="http://schemas.microsoft.com/office/drawing/2014/main" id="{FE490579-B087-9E3F-540B-DA7F7C67AD91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679900" y="1388788"/>
              <a:ext cx="171450" cy="171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Google Shape;135;p13" descr="image.png">
              <a:extLst>
                <a:ext uri="{FF2B5EF4-FFF2-40B4-BE49-F238E27FC236}">
                  <a16:creationId xmlns:a16="http://schemas.microsoft.com/office/drawing/2014/main" id="{197999AE-EDB4-8B0B-F079-8005CA58DBEC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556075" y="2932016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13" descr="image.png">
              <a:extLst>
                <a:ext uri="{FF2B5EF4-FFF2-40B4-BE49-F238E27FC236}">
                  <a16:creationId xmlns:a16="http://schemas.microsoft.com/office/drawing/2014/main" id="{15E62D87-E28D-FE04-787B-6088F59FE481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508450" y="3969249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EE19FA5-CE6C-44C8-A0D6-EF630CD5D46A}"/>
              </a:ext>
            </a:extLst>
          </p:cNvPr>
          <p:cNvGrpSpPr/>
          <p:nvPr/>
        </p:nvGrpSpPr>
        <p:grpSpPr>
          <a:xfrm>
            <a:off x="8092319" y="1215300"/>
            <a:ext cx="3556756" cy="3799879"/>
            <a:chOff x="8092319" y="1026838"/>
            <a:chExt cx="3556756" cy="3799879"/>
          </a:xfrm>
        </p:grpSpPr>
        <p:pic>
          <p:nvPicPr>
            <p:cNvPr id="89" name="Google Shape;89;p13" descr="image.png">
              <a:extLst>
                <a:ext uri="{FF2B5EF4-FFF2-40B4-BE49-F238E27FC236}">
                  <a16:creationId xmlns:a16="http://schemas.microsoft.com/office/drawing/2014/main" id="{B1A420E4-39AA-CB96-B799-B0734F634E8B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092319" y="1026838"/>
              <a:ext cx="3556099" cy="37998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13">
              <a:extLst>
                <a:ext uri="{FF2B5EF4-FFF2-40B4-BE49-F238E27FC236}">
                  <a16:creationId xmlns:a16="http://schemas.microsoft.com/office/drawing/2014/main" id="{83C4BA60-B1DD-EFC0-A193-427DB5A22E0D}"/>
                </a:ext>
              </a:extLst>
            </p:cNvPr>
            <p:cNvSpPr/>
            <p:nvPr/>
          </p:nvSpPr>
          <p:spPr>
            <a:xfrm>
              <a:off x="8112024" y="2912490"/>
              <a:ext cx="3537051" cy="2857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3">
              <a:extLst>
                <a:ext uri="{FF2B5EF4-FFF2-40B4-BE49-F238E27FC236}">
                  <a16:creationId xmlns:a16="http://schemas.microsoft.com/office/drawing/2014/main" id="{132DD667-DA1D-F5E3-3BF2-8658F467668E}"/>
                </a:ext>
              </a:extLst>
            </p:cNvPr>
            <p:cNvSpPr txBox="1"/>
            <p:nvPr/>
          </p:nvSpPr>
          <p:spPr>
            <a:xfrm>
              <a:off x="8349353" y="1859502"/>
              <a:ext cx="3233841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n-US" sz="1200" b="1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 </a:t>
              </a:r>
              <a:r>
                <a:rPr lang="en-US" sz="1200" b="1" i="0" u="none" strike="noStrike" cap="none" dirty="0">
                  <a:solidFill>
                    <a:srgbClr val="F8FAFC"/>
                  </a:solidFill>
                  <a:ea typeface="Space Grotesk SemiBold"/>
                  <a:cs typeface="Space Grotesk SemiBold"/>
                  <a:sym typeface="Space Grotesk SemiBold"/>
                </a:rPr>
                <a:t>Classification Head</a:t>
              </a:r>
              <a:endParaRPr sz="1200" b="1" dirty="0"/>
            </a:p>
          </p:txBody>
        </p:sp>
        <p:sp>
          <p:nvSpPr>
            <p:cNvPr id="113" name="Google Shape;113;p13">
              <a:extLst>
                <a:ext uri="{FF2B5EF4-FFF2-40B4-BE49-F238E27FC236}">
                  <a16:creationId xmlns:a16="http://schemas.microsoft.com/office/drawing/2014/main" id="{F31FF8A2-BE0D-A1C7-5ECB-424B055595CE}"/>
                </a:ext>
              </a:extLst>
            </p:cNvPr>
            <p:cNvSpPr txBox="1"/>
            <p:nvPr/>
          </p:nvSpPr>
          <p:spPr>
            <a:xfrm>
              <a:off x="8340625" y="2160313"/>
              <a:ext cx="3233841" cy="5355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50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CBD5E1"/>
                  </a:solidFill>
                  <a:ea typeface="Inter"/>
                  <a:cs typeface="Inter"/>
                  <a:sym typeface="Inter"/>
                </a:rPr>
                <a:t>MLP for multi-class classification tasks (attacks, IoT devices, website fingerprinting).</a:t>
              </a:r>
              <a:endParaRPr sz="1200" dirty="0"/>
            </a:p>
          </p:txBody>
        </p:sp>
        <p:pic>
          <p:nvPicPr>
            <p:cNvPr id="125" name="Google Shape;125;p13" descr="image.png">
              <a:extLst>
                <a:ext uri="{FF2B5EF4-FFF2-40B4-BE49-F238E27FC236}">
                  <a16:creationId xmlns:a16="http://schemas.microsoft.com/office/drawing/2014/main" id="{85E36DE9-593D-70E8-45E9-D777E6BDC94C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8340625" y="1264963"/>
              <a:ext cx="419100" cy="419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3">
              <a:extLst>
                <a:ext uri="{FF2B5EF4-FFF2-40B4-BE49-F238E27FC236}">
                  <a16:creationId xmlns:a16="http://schemas.microsoft.com/office/drawing/2014/main" id="{4AFB30A5-1B83-42FC-BFA4-7B88518E3234}"/>
                </a:ext>
              </a:extLst>
            </p:cNvPr>
            <p:cNvSpPr txBox="1"/>
            <p:nvPr/>
          </p:nvSpPr>
          <p:spPr>
            <a:xfrm>
              <a:off x="8512075" y="2880284"/>
              <a:ext cx="2908399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Architecture: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Two fully-connected FC layers with </a:t>
              </a:r>
              <a:r>
                <a:rPr lang="en-US" sz="1200" b="0" i="0" u="none" strike="noStrike" cap="none" dirty="0" err="1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ReLU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activations mapped to a </a:t>
              </a:r>
              <a:r>
                <a:rPr lang="en-US" sz="1200" b="0" i="0" u="none" strike="noStrike" cap="none" dirty="0" err="1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Softmax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layer.</a:t>
              </a:r>
              <a:endParaRPr sz="1200" dirty="0"/>
            </a:p>
          </p:txBody>
        </p:sp>
        <p:sp>
          <p:nvSpPr>
            <p:cNvPr id="128" name="Google Shape;128;p13">
              <a:extLst>
                <a:ext uri="{FF2B5EF4-FFF2-40B4-BE49-F238E27FC236}">
                  <a16:creationId xmlns:a16="http://schemas.microsoft.com/office/drawing/2014/main" id="{82200891-975A-530E-76AC-73CE6698F5EB}"/>
                </a:ext>
              </a:extLst>
            </p:cNvPr>
            <p:cNvSpPr txBox="1"/>
            <p:nvPr/>
          </p:nvSpPr>
          <p:spPr>
            <a:xfrm>
              <a:off x="8470850" y="3835617"/>
              <a:ext cx="2908399" cy="775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8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E2E8F0"/>
                  </a:solidFill>
                  <a:ea typeface="Inter SemiBold"/>
                  <a:cs typeface="Inter SemiBold"/>
                  <a:sym typeface="Inter SemiBold"/>
                </a:rPr>
                <a:t>Mapping:</a:t>
              </a:r>
              <a:r>
                <a:rPr lang="en-US" sz="1200" b="0" i="0" u="none" strike="noStrike" cap="none" dirty="0">
                  <a:solidFill>
                    <a:srgbClr val="94A3B8"/>
                  </a:solidFill>
                  <a:ea typeface="Inter"/>
                  <a:cs typeface="Inter"/>
                  <a:sym typeface="Inter"/>
                </a:rPr>
                <a:t> Transforms latent embedding into probability distribution over target classes.</a:t>
              </a:r>
              <a:endParaRPr sz="1200" dirty="0"/>
            </a:p>
          </p:txBody>
        </p:sp>
        <p:pic>
          <p:nvPicPr>
            <p:cNvPr id="131" name="Google Shape;131;p13" descr="image.png">
              <a:extLst>
                <a:ext uri="{FF2B5EF4-FFF2-40B4-BE49-F238E27FC236}">
                  <a16:creationId xmlns:a16="http://schemas.microsoft.com/office/drawing/2014/main" id="{27FCBFCC-286D-E4F3-83C7-26CF55876510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8454925" y="1388788"/>
              <a:ext cx="190500" cy="171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13" descr="image.png">
              <a:extLst>
                <a:ext uri="{FF2B5EF4-FFF2-40B4-BE49-F238E27FC236}">
                  <a16:creationId xmlns:a16="http://schemas.microsoft.com/office/drawing/2014/main" id="{9ADE5F10-84B8-C91D-D584-D8E59A33C8EB}"/>
                </a:ext>
              </a:extLst>
            </p:cNvPr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8333645" y="2959938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13" descr="image.png">
              <a:extLst>
                <a:ext uri="{FF2B5EF4-FFF2-40B4-BE49-F238E27FC236}">
                  <a16:creationId xmlns:a16="http://schemas.microsoft.com/office/drawing/2014/main" id="{CE725262-A893-9B1B-1BF6-0FCCBB163A57}"/>
                </a:ext>
              </a:extLst>
            </p:cNvPr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8299400" y="3922249"/>
              <a:ext cx="76200" cy="123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3" descr="image.png">
              <a:extLst>
                <a:ext uri="{FF2B5EF4-FFF2-40B4-BE49-F238E27FC236}">
                  <a16:creationId xmlns:a16="http://schemas.microsoft.com/office/drawing/2014/main" id="{08CE309B-05EE-D5D0-1F76-FD9F10BD842A}"/>
                </a:ext>
              </a:extLst>
            </p:cNvPr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10874275" y="3230685"/>
              <a:ext cx="55066" cy="57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BEA6DF7-A15A-3EFB-E676-99C43F3D63C6}"/>
              </a:ext>
            </a:extLst>
          </p:cNvPr>
          <p:cNvSpPr txBox="1">
            <a:spLocks/>
          </p:cNvSpPr>
          <p:nvPr/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 defTabSz="914377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Training Task-Specific Heads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281F7E-9607-9BD1-79AC-18999841DE5E}"/>
              </a:ext>
            </a:extLst>
          </p:cNvPr>
          <p:cNvSpPr txBox="1"/>
          <p:nvPr/>
        </p:nvSpPr>
        <p:spPr>
          <a:xfrm>
            <a:off x="5451932" y="1498197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4DC2C8"/>
                </a:solidFill>
              </a:rPr>
              <a:t>Semi-supervised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1E18A2-0E7B-3BE4-3EBB-446298AFE2F6}"/>
              </a:ext>
            </a:extLst>
          </p:cNvPr>
          <p:cNvSpPr txBox="1"/>
          <p:nvPr/>
        </p:nvSpPr>
        <p:spPr>
          <a:xfrm>
            <a:off x="9228205" y="1498197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C000"/>
                </a:solidFill>
              </a:rPr>
              <a:t>Supervised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9A6EA-087E-1130-A0A6-F1197ED888FC}"/>
              </a:ext>
            </a:extLst>
          </p:cNvPr>
          <p:cNvSpPr txBox="1"/>
          <p:nvPr/>
        </p:nvSpPr>
        <p:spPr>
          <a:xfrm>
            <a:off x="1559092" y="1493361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Unsupervised</a:t>
            </a:r>
          </a:p>
        </p:txBody>
      </p:sp>
    </p:spTree>
    <p:extLst>
      <p:ext uri="{BB962C8B-B14F-4D97-AF65-F5344CB8AC3E}">
        <p14:creationId xmlns:p14="http://schemas.microsoft.com/office/powerpoint/2010/main" val="3307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7" grpId="0"/>
      <p:bldP spid="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26ED3C-4A49-9ADF-DB49-8F0ECFBA7022}"/>
              </a:ext>
            </a:extLst>
          </p:cNvPr>
          <p:cNvSpPr txBox="1"/>
          <p:nvPr/>
        </p:nvSpPr>
        <p:spPr>
          <a:xfrm>
            <a:off x="2687359" y="3029386"/>
            <a:ext cx="5569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</a:rPr>
              <a:t>Performance Evaluations</a:t>
            </a:r>
          </a:p>
        </p:txBody>
      </p:sp>
    </p:spTree>
    <p:extLst>
      <p:ext uri="{BB962C8B-B14F-4D97-AF65-F5344CB8AC3E}">
        <p14:creationId xmlns:p14="http://schemas.microsoft.com/office/powerpoint/2010/main" val="3576358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F7F9F-BD50-0F3E-DC6B-43676B04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18861-72B9-D499-F4D8-281624A20D8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/>
              <a:t>AI x Security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0F579-D059-283B-38EB-6DFF5074A7D5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82652-8E67-1B96-9F11-26207D285875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" name="Picture 2" descr="Image">
            <a:extLst>
              <a:ext uri="{FF2B5EF4-FFF2-40B4-BE49-F238E27FC236}">
                <a16:creationId xmlns:a16="http://schemas.microsoft.com/office/drawing/2014/main" id="{F705783A-0125-F231-38E7-3EB415A45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23" y="2295687"/>
            <a:ext cx="2738351" cy="27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EC9F4F1-4600-840E-2A42-FFDFD8489A6D}"/>
              </a:ext>
            </a:extLst>
          </p:cNvPr>
          <p:cNvSpPr/>
          <p:nvPr/>
        </p:nvSpPr>
        <p:spPr>
          <a:xfrm>
            <a:off x="6760730" y="615109"/>
            <a:ext cx="2671483" cy="8491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Network Security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7DAED23-919A-ADA9-92F9-0BCD55FCECFF}"/>
              </a:ext>
            </a:extLst>
          </p:cNvPr>
          <p:cNvSpPr/>
          <p:nvPr/>
        </p:nvSpPr>
        <p:spPr>
          <a:xfrm>
            <a:off x="6727247" y="2992083"/>
            <a:ext cx="2671482" cy="8491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rgbClr val="FFFFFF"/>
                </a:solidFill>
                <a:latin typeface="Open Sans"/>
              </a:rPr>
              <a:t>Darkweb</a:t>
            </a:r>
            <a:r>
              <a:rPr lang="en-US" dirty="0">
                <a:solidFill>
                  <a:srgbClr val="FFFFFF"/>
                </a:solidFill>
                <a:latin typeface="Open Sans"/>
              </a:rPr>
              <a:t> T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hreat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Intel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Gathering &amp; Analysis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145AE5E8-A6F8-E33D-6575-E31CE1173BBF}"/>
              </a:ext>
            </a:extLst>
          </p:cNvPr>
          <p:cNvSpPr/>
          <p:nvPr/>
        </p:nvSpPr>
        <p:spPr>
          <a:xfrm>
            <a:off x="6727246" y="1796349"/>
            <a:ext cx="2671483" cy="8491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Phishing/Scam Detection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77BA7B2-FB23-F17C-B16D-F653EDE02DCB}"/>
              </a:ext>
            </a:extLst>
          </p:cNvPr>
          <p:cNvSpPr/>
          <p:nvPr/>
        </p:nvSpPr>
        <p:spPr>
          <a:xfrm>
            <a:off x="6727246" y="4286014"/>
            <a:ext cx="2671483" cy="8491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Reverse Engineering of Binaries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71283A-D69A-287A-32C4-D98434BCEB31}"/>
              </a:ext>
            </a:extLst>
          </p:cNvPr>
          <p:cNvSpPr/>
          <p:nvPr/>
        </p:nvSpPr>
        <p:spPr>
          <a:xfrm>
            <a:off x="6760730" y="5461614"/>
            <a:ext cx="2671483" cy="8491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Security of AI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01BE81-5B38-90A1-F409-6AE5D0DA1894}"/>
              </a:ext>
            </a:extLst>
          </p:cNvPr>
          <p:cNvCxnSpPr>
            <a:stCxn id="32" idx="3"/>
            <a:endCxn id="33" idx="1"/>
          </p:cNvCxnSpPr>
          <p:nvPr/>
        </p:nvCxnSpPr>
        <p:spPr>
          <a:xfrm flipV="1">
            <a:off x="3996574" y="1039708"/>
            <a:ext cx="2764156" cy="2625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FDF6F0-1ADA-A4D8-9C88-8F26660629DA}"/>
              </a:ext>
            </a:extLst>
          </p:cNvPr>
          <p:cNvCxnSpPr>
            <a:cxnSpLocks/>
            <a:stCxn id="32" idx="3"/>
            <a:endCxn id="35" idx="1"/>
          </p:cNvCxnSpPr>
          <p:nvPr/>
        </p:nvCxnSpPr>
        <p:spPr>
          <a:xfrm flipV="1">
            <a:off x="3996574" y="2220948"/>
            <a:ext cx="2730672" cy="1443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42648E-417C-5BCE-AFCA-DF556740676C}"/>
              </a:ext>
            </a:extLst>
          </p:cNvPr>
          <p:cNvCxnSpPr>
            <a:cxnSpLocks/>
            <a:stCxn id="32" idx="3"/>
            <a:endCxn id="34" idx="1"/>
          </p:cNvCxnSpPr>
          <p:nvPr/>
        </p:nvCxnSpPr>
        <p:spPr>
          <a:xfrm flipV="1">
            <a:off x="3996574" y="3416682"/>
            <a:ext cx="2730673" cy="248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379189-D679-A6B7-788D-BEB48ADAD99D}"/>
              </a:ext>
            </a:extLst>
          </p:cNvPr>
          <p:cNvCxnSpPr>
            <a:cxnSpLocks/>
            <a:stCxn id="32" idx="3"/>
            <a:endCxn id="8" idx="1"/>
          </p:cNvCxnSpPr>
          <p:nvPr/>
        </p:nvCxnSpPr>
        <p:spPr>
          <a:xfrm>
            <a:off x="3996574" y="3664863"/>
            <a:ext cx="2730672" cy="104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9AF1B8-7EEE-B61B-41DC-BC7743BF284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>
          <a:xfrm>
            <a:off x="3996574" y="3664863"/>
            <a:ext cx="2764156" cy="2221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F0C7BF-E325-BF2C-0C62-C7C137E6DC09}"/>
              </a:ext>
            </a:extLst>
          </p:cNvPr>
          <p:cNvSpPr/>
          <p:nvPr/>
        </p:nvSpPr>
        <p:spPr>
          <a:xfrm>
            <a:off x="6540547" y="415647"/>
            <a:ext cx="3124153" cy="122265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5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8" grpId="0" animBg="1"/>
      <p:bldP spid="10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4E8FA5-E5DB-4E00-0074-307CB873C22C}"/>
              </a:ext>
            </a:extLst>
          </p:cNvPr>
          <p:cNvGrpSpPr/>
          <p:nvPr/>
        </p:nvGrpSpPr>
        <p:grpSpPr>
          <a:xfrm>
            <a:off x="1331702" y="1509457"/>
            <a:ext cx="3976673" cy="2169082"/>
            <a:chOff x="0" y="-1"/>
            <a:chExt cx="2306368" cy="4369575"/>
          </a:xfrm>
        </p:grpSpPr>
        <p:sp>
          <p:nvSpPr>
            <p:cNvPr id="3" name="Manual Operation 2">
              <a:extLst>
                <a:ext uri="{FF2B5EF4-FFF2-40B4-BE49-F238E27FC236}">
                  <a16:creationId xmlns:a16="http://schemas.microsoft.com/office/drawing/2014/main" id="{07995FC7-B3E3-67F6-2C22-19DAE08C35C6}"/>
                </a:ext>
              </a:extLst>
            </p:cNvPr>
            <p:cNvSpPr/>
            <p:nvPr/>
          </p:nvSpPr>
          <p:spPr>
            <a:xfrm rot="16200000">
              <a:off x="-1163818" y="1163818"/>
              <a:ext cx="4369575" cy="2041937"/>
            </a:xfrm>
            <a:prstGeom prst="flowChartManualOperation">
              <a:avLst/>
            </a:prstGeom>
            <a:ln>
              <a:solidFill>
                <a:srgbClr val="4DC2C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4" name="Manual Operation 4">
              <a:extLst>
                <a:ext uri="{FF2B5EF4-FFF2-40B4-BE49-F238E27FC236}">
                  <a16:creationId xmlns:a16="http://schemas.microsoft.com/office/drawing/2014/main" id="{CA8445DD-08D2-47F7-583D-5C969B99010B}"/>
                </a:ext>
              </a:extLst>
            </p:cNvPr>
            <p:cNvSpPr txBox="1"/>
            <p:nvPr/>
          </p:nvSpPr>
          <p:spPr>
            <a:xfrm>
              <a:off x="0" y="873914"/>
              <a:ext cx="2306368" cy="26217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0" tIns="0" rIns="99220" bIns="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/>
                <a:t>Anomaly Detection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Learning Paradigm: Unsupervised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Detect traffic that deviates from the normal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21A4E2C-BFAF-9CC1-0654-1D73332A8F9A}"/>
              </a:ext>
            </a:extLst>
          </p:cNvPr>
          <p:cNvGrpSpPr/>
          <p:nvPr/>
        </p:nvGrpSpPr>
        <p:grpSpPr>
          <a:xfrm>
            <a:off x="6793906" y="1509455"/>
            <a:ext cx="3909590" cy="2169082"/>
            <a:chOff x="0" y="-1"/>
            <a:chExt cx="2426062" cy="4369575"/>
          </a:xfrm>
        </p:grpSpPr>
        <p:sp>
          <p:nvSpPr>
            <p:cNvPr id="6" name="Manual Operation 5">
              <a:extLst>
                <a:ext uri="{FF2B5EF4-FFF2-40B4-BE49-F238E27FC236}">
                  <a16:creationId xmlns:a16="http://schemas.microsoft.com/office/drawing/2014/main" id="{A2D71B28-2169-3133-6CBC-2864DF4DABDD}"/>
                </a:ext>
              </a:extLst>
            </p:cNvPr>
            <p:cNvSpPr/>
            <p:nvPr/>
          </p:nvSpPr>
          <p:spPr>
            <a:xfrm rot="16200000">
              <a:off x="-1163818" y="1163818"/>
              <a:ext cx="4369575" cy="2041937"/>
            </a:xfrm>
            <a:prstGeom prst="flowChartManualOperation">
              <a:avLst/>
            </a:prstGeom>
            <a:ln>
              <a:solidFill>
                <a:srgbClr val="4DC2C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Manual Operation 4">
              <a:extLst>
                <a:ext uri="{FF2B5EF4-FFF2-40B4-BE49-F238E27FC236}">
                  <a16:creationId xmlns:a16="http://schemas.microsoft.com/office/drawing/2014/main" id="{2BB7827D-9F70-D39A-996D-A9CBCE39B9DE}"/>
                </a:ext>
              </a:extLst>
            </p:cNvPr>
            <p:cNvSpPr txBox="1"/>
            <p:nvPr/>
          </p:nvSpPr>
          <p:spPr>
            <a:xfrm>
              <a:off x="0" y="873913"/>
              <a:ext cx="2426062" cy="2621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0" tIns="0" rIns="99220" bIns="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/>
                <a:t>Attack Classification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dirty="0"/>
                <a:t>Learning Paradigm: Supervised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dirty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dirty="0"/>
                <a:t>Binary for detecting attacks, multi-class for identifying attacks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AC2333-F012-BEEA-9D51-547F8EC083D5}"/>
              </a:ext>
            </a:extLst>
          </p:cNvPr>
          <p:cNvGrpSpPr/>
          <p:nvPr/>
        </p:nvGrpSpPr>
        <p:grpSpPr>
          <a:xfrm>
            <a:off x="6793906" y="4112354"/>
            <a:ext cx="3722986" cy="2169082"/>
            <a:chOff x="1" y="0"/>
            <a:chExt cx="1933504" cy="4369575"/>
          </a:xfrm>
        </p:grpSpPr>
        <p:sp>
          <p:nvSpPr>
            <p:cNvPr id="12" name="Manual Operation 11">
              <a:extLst>
                <a:ext uri="{FF2B5EF4-FFF2-40B4-BE49-F238E27FC236}">
                  <a16:creationId xmlns:a16="http://schemas.microsoft.com/office/drawing/2014/main" id="{8F49CE26-3B16-137D-8EA6-43EC63A94D42}"/>
                </a:ext>
              </a:extLst>
            </p:cNvPr>
            <p:cNvSpPr/>
            <p:nvPr/>
          </p:nvSpPr>
          <p:spPr>
            <a:xfrm rot="16200000">
              <a:off x="-1332331" y="1332333"/>
              <a:ext cx="4369575" cy="1704910"/>
            </a:xfrm>
            <a:prstGeom prst="flowChartManualOperation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Manual Operation 4">
              <a:extLst>
                <a:ext uri="{FF2B5EF4-FFF2-40B4-BE49-F238E27FC236}">
                  <a16:creationId xmlns:a16="http://schemas.microsoft.com/office/drawing/2014/main" id="{D869974F-1393-0970-86B5-AFD3AB3264AB}"/>
                </a:ext>
              </a:extLst>
            </p:cNvPr>
            <p:cNvSpPr txBox="1"/>
            <p:nvPr/>
          </p:nvSpPr>
          <p:spPr>
            <a:xfrm>
              <a:off x="1" y="873913"/>
              <a:ext cx="1933504" cy="2621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0" tIns="0" rIns="99220" bIns="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/>
                <a:t>Website Fingerprinting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Learning Paradigm: Supervised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Multi-class, 100 monitored and 45,000 `unmonitored’ websites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F179BF-0AD0-6CDF-9273-FFE0E16DE9F4}"/>
              </a:ext>
            </a:extLst>
          </p:cNvPr>
          <p:cNvGrpSpPr/>
          <p:nvPr/>
        </p:nvGrpSpPr>
        <p:grpSpPr>
          <a:xfrm>
            <a:off x="1331701" y="4112355"/>
            <a:ext cx="4033318" cy="2169082"/>
            <a:chOff x="0" y="-1"/>
            <a:chExt cx="2306368" cy="4369575"/>
          </a:xfrm>
        </p:grpSpPr>
        <p:sp>
          <p:nvSpPr>
            <p:cNvPr id="15" name="Manual Operation 14">
              <a:extLst>
                <a:ext uri="{FF2B5EF4-FFF2-40B4-BE49-F238E27FC236}">
                  <a16:creationId xmlns:a16="http://schemas.microsoft.com/office/drawing/2014/main" id="{22AE1DF8-FE9D-A682-1203-546F20933811}"/>
                </a:ext>
              </a:extLst>
            </p:cNvPr>
            <p:cNvSpPr/>
            <p:nvPr/>
          </p:nvSpPr>
          <p:spPr>
            <a:xfrm rot="16200000">
              <a:off x="-1163818" y="1163818"/>
              <a:ext cx="4369575" cy="2041937"/>
            </a:xfrm>
            <a:prstGeom prst="flowChartManualOperation">
              <a:avLst/>
            </a:prstGeom>
            <a:ln>
              <a:solidFill>
                <a:srgbClr val="4DC2C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Manual Operation 4">
              <a:extLst>
                <a:ext uri="{FF2B5EF4-FFF2-40B4-BE49-F238E27FC236}">
                  <a16:creationId xmlns:a16="http://schemas.microsoft.com/office/drawing/2014/main" id="{AEB1E4B7-5751-7024-D5D3-476C3ACD63E2}"/>
                </a:ext>
              </a:extLst>
            </p:cNvPr>
            <p:cNvSpPr txBox="1"/>
            <p:nvPr/>
          </p:nvSpPr>
          <p:spPr>
            <a:xfrm>
              <a:off x="0" y="873914"/>
              <a:ext cx="2306368" cy="26217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0" tIns="0" rIns="99220" bIns="0" numCol="1" spcCol="1270" anchor="t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/>
                <a:t>IoT Device Identification</a:t>
              </a: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Learning Paradigm: Unsupervised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Multi-class classification, to identify IoT devices connected to a network</a:t>
              </a:r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20F92C1-32FE-BC11-623A-AC1B45D0243C}"/>
              </a:ext>
            </a:extLst>
          </p:cNvPr>
          <p:cNvSpPr txBox="1">
            <a:spLocks/>
          </p:cNvSpPr>
          <p:nvPr/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 defTabSz="914377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olidFill>
                  <a:schemeClr val="bg1"/>
                </a:solidFill>
              </a:rPr>
              <a:t>Network Security &amp; Privacy Tasks for Evaluations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BB0547-DF82-C5F5-EDF9-60617EFC1F78}"/>
              </a:ext>
            </a:extLst>
          </p:cNvPr>
          <p:cNvSpPr txBox="1"/>
          <p:nvPr/>
        </p:nvSpPr>
        <p:spPr>
          <a:xfrm>
            <a:off x="3291983" y="2551837"/>
            <a:ext cx="5126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Four </a:t>
            </a:r>
            <a:r>
              <a:rPr lang="en-US" dirty="0" err="1">
                <a:solidFill>
                  <a:schemeClr val="bg1"/>
                </a:solidFill>
              </a:rPr>
              <a:t>NetS&amp;P</a:t>
            </a:r>
            <a:r>
              <a:rPr lang="en-US" dirty="0">
                <a:solidFill>
                  <a:schemeClr val="bg1"/>
                </a:solidFill>
              </a:rPr>
              <a:t>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Different baselines for different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Three datasets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0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8BB51-D719-47BA-0914-EEDA84FBE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C9BCFFC-ED9E-9662-CA5C-2A22423C5E5A}"/>
              </a:ext>
            </a:extLst>
          </p:cNvPr>
          <p:cNvSpPr txBox="1">
            <a:spLocks/>
          </p:cNvSpPr>
          <p:nvPr/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 defTabSz="914377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Task: Website fingerprinting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647BD-6853-405C-6B9C-0D94797ACD65}"/>
              </a:ext>
            </a:extLst>
          </p:cNvPr>
          <p:cNvSpPr txBox="1"/>
          <p:nvPr/>
        </p:nvSpPr>
        <p:spPr>
          <a:xfrm>
            <a:off x="817295" y="1113002"/>
            <a:ext cx="923301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Identify websites that a user visited, given traffic is encrypted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No payload available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Based on the latest transport protocol - QUIC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Privacy attack on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Who is the attacker? Someone who can sniff the user’s traffic.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Two scenarios: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1600" b="1" dirty="0"/>
              <a:t>Closed-world</a:t>
            </a:r>
            <a:r>
              <a:rPr lang="en-US" sz="1600" dirty="0"/>
              <a:t>: identify one among n (say, 100) websites 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</a:rPr>
              <a:t>Open-world</a:t>
            </a:r>
            <a:r>
              <a:rPr lang="en-US" sz="1600" dirty="0"/>
              <a:t>: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n monitored and k &gt;&gt; n unmonitored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Realistic scenario</a:t>
            </a:r>
          </a:p>
          <a:p>
            <a:pPr lvl="2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Dataset:</a:t>
            </a:r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1600" dirty="0"/>
              <a:t>HTTP/3 and </a:t>
            </a:r>
            <a:r>
              <a:rPr lang="en-US" sz="1600" dirty="0" err="1"/>
              <a:t>DoQ</a:t>
            </a:r>
            <a:r>
              <a:rPr lang="en-US" sz="1600" dirty="0"/>
              <a:t> (DNS-over-QUIC) web sessions across four vantage points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Includes 75,000+ unique websites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500 monitored QUIC sites visited 1,280 times each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Additional unmonitored sites visited 4 times each</a:t>
            </a:r>
          </a:p>
        </p:txBody>
      </p:sp>
    </p:spTree>
    <p:extLst>
      <p:ext uri="{BB962C8B-B14F-4D97-AF65-F5344CB8AC3E}">
        <p14:creationId xmlns:p14="http://schemas.microsoft.com/office/powerpoint/2010/main" val="68958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EBB52B-22D2-745D-1657-0E888CF4DBC4}"/>
              </a:ext>
            </a:extLst>
          </p:cNvPr>
          <p:cNvSpPr txBox="1"/>
          <p:nvPr/>
        </p:nvSpPr>
        <p:spPr>
          <a:xfrm>
            <a:off x="539318" y="1077237"/>
            <a:ext cx="444537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Baselines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1600" dirty="0" err="1"/>
              <a:t>TDoQ</a:t>
            </a:r>
            <a:r>
              <a:rPr lang="en-US" sz="1600" dirty="0"/>
              <a:t> and TMWF: Transformer based models, but using different architecture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v"/>
            </a:pPr>
            <a:r>
              <a:rPr lang="en-US" sz="1600" dirty="0" err="1"/>
              <a:t>AutoWFP</a:t>
            </a:r>
            <a:r>
              <a:rPr lang="en-US" sz="1600" dirty="0"/>
              <a:t>: LSTM-based model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600" dirty="0"/>
          </a:p>
          <a:p>
            <a:r>
              <a:rPr lang="en-US" sz="1600" b="1" dirty="0"/>
              <a:t>Open-world scenario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4DC2C8"/>
                </a:solidFill>
              </a:rPr>
              <a:t>Monitored</a:t>
            </a:r>
            <a:r>
              <a:rPr lang="en-US" sz="1600" dirty="0"/>
              <a:t>: Top 100 QUIC-enabled domains, each generating 360 traces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Unmonitored</a:t>
            </a:r>
            <a:r>
              <a:rPr lang="en-US" sz="1600" dirty="0"/>
              <a:t>: 45,000 other websites, each contributing four traces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unmonitored website appears in both the training and test sets</a:t>
            </a:r>
          </a:p>
          <a:p>
            <a:pPr marL="742950" lvl="1" indent="-285750">
              <a:buFont typeface="Wingdings" pitchFamily="2" charset="2"/>
              <a:buChar char="v"/>
            </a:pPr>
            <a:endParaRPr lang="en-US" sz="1600" dirty="0">
              <a:solidFill>
                <a:srgbClr val="FF0000"/>
              </a:solidFill>
            </a:endParaRPr>
          </a:p>
          <a:p>
            <a:pPr lvl="1"/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0D8FA0-5A59-3817-50C9-B5C353AF2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547" y="1384733"/>
            <a:ext cx="6721110" cy="4088533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BE91C3-57EA-B279-9B8F-7FB5FA6D3EEE}"/>
              </a:ext>
            </a:extLst>
          </p:cNvPr>
          <p:cNvSpPr txBox="1">
            <a:spLocks/>
          </p:cNvSpPr>
          <p:nvPr/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 defTabSz="914377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Results: Website fingerprinting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4C9687-6F17-AC1E-26BB-AD67ED1EA91F}"/>
              </a:ext>
            </a:extLst>
          </p:cNvPr>
          <p:cNvSpPr txBox="1"/>
          <p:nvPr/>
        </p:nvSpPr>
        <p:spPr>
          <a:xfrm>
            <a:off x="334321" y="5874819"/>
            <a:ext cx="1185767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References:</a:t>
            </a:r>
          </a:p>
          <a:p>
            <a:endParaRPr lang="en-US" sz="1000" dirty="0"/>
          </a:p>
          <a:p>
            <a:r>
              <a:rPr lang="en-US" sz="900" dirty="0"/>
              <a:t>[</a:t>
            </a:r>
            <a:r>
              <a:rPr lang="en-US" sz="900" dirty="0" err="1"/>
              <a:t>TDoQ</a:t>
            </a:r>
            <a:r>
              <a:rPr lang="en-US" sz="900" dirty="0"/>
              <a:t>] Csikor, Levente, Ziyue Lian, Haoran Zhang, Nitya Lakshmanan, and Dinil Mon Divakaran. "DNS-over-QUIC and HTTP/3 in the era of transformers: The new Internet privacy battle." IEEE </a:t>
            </a:r>
            <a:r>
              <a:rPr lang="en-US" sz="900" dirty="0" err="1"/>
              <a:t>Commn</a:t>
            </a:r>
            <a:r>
              <a:rPr lang="en-US" sz="900" dirty="0"/>
              <a:t>. Magazine, 2025</a:t>
            </a:r>
          </a:p>
          <a:p>
            <a:r>
              <a:rPr lang="en-US" sz="900" dirty="0"/>
              <a:t>[TMWF] Jin, </a:t>
            </a:r>
            <a:r>
              <a:rPr lang="en-US" sz="900" dirty="0" err="1"/>
              <a:t>Zhaoxin</a:t>
            </a:r>
            <a:r>
              <a:rPr lang="en-US" sz="900" dirty="0"/>
              <a:t>, </a:t>
            </a:r>
            <a:r>
              <a:rPr lang="en-US" sz="900" dirty="0" err="1"/>
              <a:t>Tianbo</a:t>
            </a:r>
            <a:r>
              <a:rPr lang="en-US" sz="900" dirty="0"/>
              <a:t> Lu, Shuang Luo, and </a:t>
            </a:r>
            <a:r>
              <a:rPr lang="en-US" sz="900" dirty="0" err="1"/>
              <a:t>Jiaze</a:t>
            </a:r>
            <a:r>
              <a:rPr lang="en-US" sz="900" dirty="0"/>
              <a:t> Shang. "Transformer-based model for multi-tab website fingerprinting attack," In ACM CCS, 2023.</a:t>
            </a:r>
          </a:p>
          <a:p>
            <a:r>
              <a:rPr lang="en-US" sz="900" dirty="0"/>
              <a:t>[</a:t>
            </a:r>
            <a:r>
              <a:rPr lang="en-US" sz="900" dirty="0" err="1"/>
              <a:t>AutoWFP</a:t>
            </a:r>
            <a:r>
              <a:rPr lang="en-US" sz="900" dirty="0"/>
              <a:t>] Rimmer, Vera, Davy Preuveneers, Marc Juarez, Tom Van Goethem, and Wouter Joosen. "Automated website fingerprinting through deep learning," NDSS, 2017.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16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99AF0-4408-6B6D-4FAB-27DE8C842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D3DBF2A-D1F0-CBEA-4658-E6D53D615787}"/>
              </a:ext>
            </a:extLst>
          </p:cNvPr>
          <p:cNvSpPr txBox="1">
            <a:spLocks/>
          </p:cNvSpPr>
          <p:nvPr/>
        </p:nvSpPr>
        <p:spPr>
          <a:xfrm>
            <a:off x="628332" y="339452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 defTabSz="914377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Conclusions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BAE8C-1393-AEFB-F574-80CFB1F5A823}"/>
              </a:ext>
            </a:extLst>
          </p:cNvPr>
          <p:cNvSpPr txBox="1"/>
          <p:nvPr/>
        </p:nvSpPr>
        <p:spPr>
          <a:xfrm>
            <a:off x="906308" y="1226290"/>
            <a:ext cx="92330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UniNet</a:t>
            </a:r>
            <a:r>
              <a:rPr lang="en-US" sz="1600" dirty="0"/>
              <a:t>: a multi-granular traffic representation and learning framework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6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/>
              <a:t>Works on packets, flows and sessions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6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/>
              <a:t>Light-weight transformer architecture, with simple trainable heads for different tasks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sz="1600" dirty="0"/>
          </a:p>
          <a:p>
            <a:pPr marL="285750" indent="-285750">
              <a:buFont typeface="Wingdings" pitchFamily="2" charset="2"/>
              <a:buChar char="v"/>
            </a:pPr>
            <a:endParaRPr lang="en-US" sz="16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1600" b="1" dirty="0"/>
              <a:t>Future directions: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dirty="0"/>
              <a:t>Explainability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dirty="0"/>
              <a:t>Robustness to adversarial attacks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dirty="0"/>
              <a:t>Capability to adapt to real-time streaming data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16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Could potentially be taken as a framework for foundation model training?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en-US" sz="16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444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BE2D-2DD2-0678-2CB0-4A88C4E696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AkayaTelivigala" pitchFamily="2" charset="77"/>
                <a:cs typeface="AkayaTelivigala" pitchFamily="2" charset="77"/>
              </a:rPr>
              <a:t>Opportunities for Collaborations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C934A-63C6-A4A1-296A-FB67CFC14B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41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FDD9E-EC26-3099-4BFE-F67B6699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3461-03DB-2399-73D0-F0D586D0575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rgbClr val="003087">
                    <a:lumMod val="75000"/>
                  </a:srgbClr>
                </a:solidFill>
                <a:latin typeface="Open Sans"/>
              </a:rPr>
              <a:t>ARAP: A*STAR Research Attachment </a:t>
            </a:r>
            <a:r>
              <a:rPr lang="en-US" dirty="0" err="1">
                <a:solidFill>
                  <a:srgbClr val="003087">
                    <a:lumMod val="75000"/>
                  </a:srgbClr>
                </a:solidFill>
                <a:latin typeface="Open Sans"/>
              </a:rPr>
              <a:t>Programme</a:t>
            </a:r>
            <a:endParaRPr lang="en-US" dirty="0">
              <a:solidFill>
                <a:srgbClr val="003087">
                  <a:lumMod val="75000"/>
                </a:srgbClr>
              </a:solidFill>
              <a:latin typeface="Open Sans"/>
            </a:endParaRPr>
          </a:p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endParaRPr lang="en-US" b="0" dirty="0">
              <a:solidFill>
                <a:srgbClr val="003087">
                  <a:lumMod val="75000"/>
                </a:srgbClr>
              </a:solidFill>
              <a:latin typeface="Open San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0BE3A-F82F-6232-EC7B-9579F77B5D16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855D1-3053-DA73-28C6-C0FA24CC7F29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86D08E-C885-4CEE-D886-0B09241C5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45" y="1619597"/>
            <a:ext cx="11110253" cy="438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73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5AB822-E682-EC0D-4E8A-4AEA0DBE197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30BE7-F9F8-8FF5-5EA5-E03CC038C4E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16562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5E674-F3DF-C7B0-3D0F-CD12965DD3A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28331" y="339452"/>
            <a:ext cx="11337999" cy="480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Why </a:t>
            </a:r>
            <a:r>
              <a:rPr lang="en-US" dirty="0"/>
              <a:t>AI-based Network Traffic Modeling (for S&amp;P)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8FD68-04F1-7717-2052-72971027FCA1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214E9-8A8B-923C-C6D6-4F3F968E3FE4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623B7D-8E03-2A0A-F8BB-A021D3C67062}"/>
              </a:ext>
            </a:extLst>
          </p:cNvPr>
          <p:cNvGrpSpPr/>
          <p:nvPr/>
        </p:nvGrpSpPr>
        <p:grpSpPr>
          <a:xfrm>
            <a:off x="1822220" y="3079432"/>
            <a:ext cx="6693359" cy="1388471"/>
            <a:chOff x="2749320" y="4254115"/>
            <a:chExt cx="6693359" cy="138847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BAFFDB-0A26-D7DC-525E-96781FFA95A9}"/>
                </a:ext>
              </a:extLst>
            </p:cNvPr>
            <p:cNvGrpSpPr/>
            <p:nvPr/>
          </p:nvGrpSpPr>
          <p:grpSpPr>
            <a:xfrm>
              <a:off x="2749320" y="4254115"/>
              <a:ext cx="6693359" cy="1228992"/>
              <a:chOff x="2901109" y="3401688"/>
              <a:chExt cx="5020019" cy="921744"/>
            </a:xfrm>
          </p:grpSpPr>
          <p:pic>
            <p:nvPicPr>
              <p:cNvPr id="11" name="Graphic 10" descr="Server with solid fill">
                <a:extLst>
                  <a:ext uri="{FF2B5EF4-FFF2-40B4-BE49-F238E27FC236}">
                    <a16:creationId xmlns:a16="http://schemas.microsoft.com/office/drawing/2014/main" id="{509C33A7-4A06-C2A8-913D-D8F34CFF2B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006728" y="340903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Graphic 11" descr="Server with solid fill">
                <a:extLst>
                  <a:ext uri="{FF2B5EF4-FFF2-40B4-BE49-F238E27FC236}">
                    <a16:creationId xmlns:a16="http://schemas.microsoft.com/office/drawing/2014/main" id="{C126E3CA-6070-1DB1-95CE-CA9DEAE770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901109" y="3401688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" name="Left-Right Arrow 12">
                <a:extLst>
                  <a:ext uri="{FF2B5EF4-FFF2-40B4-BE49-F238E27FC236}">
                    <a16:creationId xmlns:a16="http://schemas.microsoft.com/office/drawing/2014/main" id="{52C270B8-5321-3402-E786-106C0CCEC8BE}"/>
                  </a:ext>
                </a:extLst>
              </p:cNvPr>
              <p:cNvSpPr/>
              <p:nvPr/>
            </p:nvSpPr>
            <p:spPr>
              <a:xfrm>
                <a:off x="3815509" y="3611008"/>
                <a:ext cx="3222433" cy="495759"/>
              </a:xfrm>
              <a:prstGeom prst="left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E4EE139-D080-13C8-A20D-0B48F586B34B}"/>
                  </a:ext>
                </a:extLst>
              </p:cNvPr>
              <p:cNvSpPr/>
              <p:nvPr/>
            </p:nvSpPr>
            <p:spPr>
              <a:xfrm>
                <a:off x="4207935" y="3786170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D06A538-E9A5-FDDF-884A-F44B54C17EF1}"/>
                  </a:ext>
                </a:extLst>
              </p:cNvPr>
              <p:cNvSpPr/>
              <p:nvPr/>
            </p:nvSpPr>
            <p:spPr>
              <a:xfrm>
                <a:off x="4438781" y="3874525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51A3D8-58D5-9F2F-9ACE-0AF8B933F18B}"/>
                  </a:ext>
                </a:extLst>
              </p:cNvPr>
              <p:cNvSpPr/>
              <p:nvPr/>
            </p:nvSpPr>
            <p:spPr>
              <a:xfrm>
                <a:off x="4841913" y="3826646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560603F-D2E3-34CC-04F8-0214EFBA2060}"/>
                  </a:ext>
                </a:extLst>
              </p:cNvPr>
              <p:cNvSpPr/>
              <p:nvPr/>
            </p:nvSpPr>
            <p:spPr>
              <a:xfrm>
                <a:off x="5188026" y="3769647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B38D3CE-65C1-E509-AB6C-BFCE6494E929}"/>
                  </a:ext>
                </a:extLst>
              </p:cNvPr>
              <p:cNvSpPr/>
              <p:nvPr/>
            </p:nvSpPr>
            <p:spPr>
              <a:xfrm>
                <a:off x="5402855" y="3881809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A1E0355-BD92-21A9-3451-D767CA1CC265}"/>
                  </a:ext>
                </a:extLst>
              </p:cNvPr>
              <p:cNvSpPr/>
              <p:nvPr/>
            </p:nvSpPr>
            <p:spPr>
              <a:xfrm>
                <a:off x="5884843" y="3785553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5DC5EC7-04F1-F367-FD27-DC3320ADA0F7}"/>
                  </a:ext>
                </a:extLst>
              </p:cNvPr>
              <p:cNvSpPr/>
              <p:nvPr/>
            </p:nvSpPr>
            <p:spPr>
              <a:xfrm>
                <a:off x="6286041" y="3846983"/>
                <a:ext cx="238699" cy="6448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  <p:pic>
          <p:nvPicPr>
            <p:cNvPr id="9" name="Graphic 8" descr="Magnifying glass with solid fill">
              <a:extLst>
                <a:ext uri="{FF2B5EF4-FFF2-40B4-BE49-F238E27FC236}">
                  <a16:creationId xmlns:a16="http://schemas.microsoft.com/office/drawing/2014/main" id="{11CA7D55-12A8-0AA3-8254-E6A23F3AAF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97491" y="4423386"/>
              <a:ext cx="1219200" cy="12192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73D9BE3-032D-3C8E-B7F2-5625666C797E}"/>
              </a:ext>
            </a:extLst>
          </p:cNvPr>
          <p:cNvSpPr txBox="1"/>
          <p:nvPr/>
        </p:nvSpPr>
        <p:spPr>
          <a:xfrm>
            <a:off x="1822220" y="5121422"/>
            <a:ext cx="6611685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Problems, two dimensions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Security of n/w: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alicious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? What attacks? ..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Privacy of users: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</a:rPr>
              <a:t>Identify users, devices, websites, etc.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9449941-8D44-5C30-AE82-732E40C874F9}"/>
              </a:ext>
            </a:extLst>
          </p:cNvPr>
          <p:cNvGrpSpPr/>
          <p:nvPr/>
        </p:nvGrpSpPr>
        <p:grpSpPr>
          <a:xfrm>
            <a:off x="1822220" y="1209113"/>
            <a:ext cx="6908277" cy="1216800"/>
            <a:chOff x="-1055732" y="231219"/>
            <a:chExt cx="11907346" cy="1216800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0CD4EB0-6BE3-96F1-D3A5-C5B3331F9165}"/>
                </a:ext>
              </a:extLst>
            </p:cNvPr>
            <p:cNvSpPr/>
            <p:nvPr/>
          </p:nvSpPr>
          <p:spPr>
            <a:xfrm>
              <a:off x="-1055732" y="231219"/>
              <a:ext cx="11907346" cy="12168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Rounded Rectangle 4">
              <a:extLst>
                <a:ext uri="{FF2B5EF4-FFF2-40B4-BE49-F238E27FC236}">
                  <a16:creationId xmlns:a16="http://schemas.microsoft.com/office/drawing/2014/main" id="{72CA75F0-7E57-57B0-E66D-88BA2FF12017}"/>
                </a:ext>
              </a:extLst>
            </p:cNvPr>
            <p:cNvSpPr txBox="1"/>
            <p:nvPr/>
          </p:nvSpPr>
          <p:spPr>
            <a:xfrm>
              <a:off x="-1055732" y="290618"/>
              <a:ext cx="11847946" cy="109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Networks: 5G/Telco, Datacenter, Enterprise, &amp; Consumer</a:t>
              </a:r>
              <a:endParaRPr kumimoji="0" lang="en-I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940AECC-6ABA-A299-F558-F504BCC4048B}"/>
              </a:ext>
            </a:extLst>
          </p:cNvPr>
          <p:cNvSpPr txBox="1"/>
          <p:nvPr/>
        </p:nvSpPr>
        <p:spPr>
          <a:xfrm>
            <a:off x="8730496" y="2597369"/>
            <a:ext cx="3461503" cy="1477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Traffic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 mostly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encrypted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Payloads in particular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Rules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 utility limited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Even DNS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DoQ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/DoT ..)</a:t>
            </a:r>
          </a:p>
        </p:txBody>
      </p:sp>
    </p:spTree>
    <p:extLst>
      <p:ext uri="{BB962C8B-B14F-4D97-AF65-F5344CB8AC3E}">
        <p14:creationId xmlns:p14="http://schemas.microsoft.com/office/powerpoint/2010/main" val="186728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6F2FB2-8BD7-9DE0-67CF-A9023F3BBCD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8335" y="1730124"/>
            <a:ext cx="10079999" cy="1203850"/>
          </a:xfrm>
          <a:effectLst>
            <a:outerShdw blurRad="76200" dist="12700" dir="8100000" sy="-23000" kx="800400" algn="br" rotWithShape="0">
              <a:schemeClr val="accent2">
                <a:lumMod val="40000"/>
                <a:lumOff val="60000"/>
                <a:alpha val="20000"/>
              </a:schemeClr>
            </a:outerShdw>
          </a:effectLst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Number of research works on building “foundation models”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Necessary? Sufficient?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F3A95-42C8-9709-864C-03EC82B0C3C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ctr"/>
            <a:r>
              <a:rPr lang="en-US" altLang="en-US" dirty="0"/>
              <a:t>Solving</a:t>
            </a:r>
            <a:r>
              <a:rPr lang="en-US" altLang="en-US" b="0" dirty="0"/>
              <a:t> </a:t>
            </a:r>
            <a:r>
              <a:rPr lang="en-US" altLang="en-US" dirty="0"/>
              <a:t>Architectural Rigidity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E6E1C-7339-A621-395B-45737F64F9B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20D958-43BD-0DE0-DF7A-6C9603AFCFB0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F7B628-71A9-1573-E8A5-6934F8734320}"/>
              </a:ext>
            </a:extLst>
          </p:cNvPr>
          <p:cNvSpPr txBox="1"/>
          <p:nvPr/>
        </p:nvSpPr>
        <p:spPr>
          <a:xfrm>
            <a:off x="4595852" y="2659847"/>
            <a:ext cx="1888709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948318" dist="1881790" dir="16200000">
              <a:prstClr val="black">
                <a:alpha val="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Challenges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B537896-CB6F-72D1-0978-A835198E0D3E}"/>
              </a:ext>
            </a:extLst>
          </p:cNvPr>
          <p:cNvSpPr/>
          <p:nvPr/>
        </p:nvSpPr>
        <p:spPr>
          <a:xfrm>
            <a:off x="3400851" y="3384064"/>
            <a:ext cx="4807810" cy="4580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/>
              <a:t>Data: from real networks, with no artifacts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E8BDFA8-6A1F-56C6-B047-18B1B541E363}"/>
              </a:ext>
            </a:extLst>
          </p:cNvPr>
          <p:cNvSpPr/>
          <p:nvPr/>
        </p:nvSpPr>
        <p:spPr>
          <a:xfrm>
            <a:off x="3400851" y="4045578"/>
            <a:ext cx="4807810" cy="4580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 err="1"/>
              <a:t>Deployability</a:t>
            </a:r>
            <a:r>
              <a:rPr lang="en-US" dirty="0"/>
              <a:t> of model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3B5ED72-F229-C49B-A5B2-1CE0E2F96518}"/>
              </a:ext>
            </a:extLst>
          </p:cNvPr>
          <p:cNvSpPr/>
          <p:nvPr/>
        </p:nvSpPr>
        <p:spPr>
          <a:xfrm>
            <a:off x="3400851" y="4691200"/>
            <a:ext cx="4807810" cy="4580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/>
              <a:t>Explainability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D790AA-0A4D-478F-0439-A4916E0F61BA}"/>
              </a:ext>
            </a:extLst>
          </p:cNvPr>
          <p:cNvSpPr/>
          <p:nvPr/>
        </p:nvSpPr>
        <p:spPr>
          <a:xfrm>
            <a:off x="3400851" y="5336822"/>
            <a:ext cx="4807810" cy="71508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ptos" panose="02110004020202020204"/>
              </a:rPr>
              <a:t>Representation capable to capture different traffic formats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E826AD-0211-AE32-72A5-CC8C9AF07E26}"/>
              </a:ext>
            </a:extLst>
          </p:cNvPr>
          <p:cNvSpPr txBox="1">
            <a:spLocks/>
          </p:cNvSpPr>
          <p:nvPr/>
        </p:nvSpPr>
        <p:spPr>
          <a:xfrm>
            <a:off x="628332" y="871777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b="0" dirty="0"/>
              <a:t>Building Foundation Models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A727A36-F014-A5E6-EAF9-13B65BAC960B}"/>
              </a:ext>
            </a:extLst>
          </p:cNvPr>
          <p:cNvSpPr txBox="1">
            <a:spLocks/>
          </p:cNvSpPr>
          <p:nvPr/>
        </p:nvSpPr>
        <p:spPr>
          <a:xfrm>
            <a:off x="628332" y="871777"/>
            <a:ext cx="10080000" cy="4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Gilroy Semi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             Before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D79973B8-C500-AABB-2374-64EAE842C3E1}"/>
              </a:ext>
            </a:extLst>
          </p:cNvPr>
          <p:cNvSpPr/>
          <p:nvPr/>
        </p:nvSpPr>
        <p:spPr>
          <a:xfrm>
            <a:off x="8515786" y="3384064"/>
            <a:ext cx="565393" cy="17652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47C224-9370-7FDE-AC29-1B2B8821628C}"/>
              </a:ext>
            </a:extLst>
          </p:cNvPr>
          <p:cNvSpPr txBox="1"/>
          <p:nvPr/>
        </p:nvSpPr>
        <p:spPr>
          <a:xfrm>
            <a:off x="9178901" y="3842148"/>
            <a:ext cx="2826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tos" panose="020B0004020202020204" pitchFamily="34" charset="0"/>
              </a:rPr>
              <a:t>“</a:t>
            </a:r>
            <a:r>
              <a:rPr lang="en-US" sz="1200" i="1" dirty="0">
                <a:latin typeface="Aptos" panose="020B0004020202020204" pitchFamily="34" charset="0"/>
              </a:rPr>
              <a:t>Traffic Modeling for Network Security and Privacy: Challenges Ahead</a:t>
            </a:r>
            <a:r>
              <a:rPr lang="en-US" sz="1200" dirty="0">
                <a:latin typeface="Aptos" panose="020B0004020202020204" pitchFamily="34" charset="0"/>
              </a:rPr>
              <a:t>,</a:t>
            </a:r>
            <a:r>
              <a:rPr lang="en-US" sz="1200" i="1" dirty="0">
                <a:latin typeface="Aptos" panose="020B0004020202020204" pitchFamily="34" charset="0"/>
              </a:rPr>
              <a:t>”</a:t>
            </a:r>
            <a:r>
              <a:rPr lang="en-US" sz="1200" dirty="0">
                <a:latin typeface="Aptos" panose="020B0004020202020204" pitchFamily="34" charset="0"/>
              </a:rPr>
              <a:t> AAAI Workshop on AI for Cyber Security, 2026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F4ACD077-3BB4-2347-7214-E5831DF10943}"/>
              </a:ext>
            </a:extLst>
          </p:cNvPr>
          <p:cNvSpPr/>
          <p:nvPr/>
        </p:nvSpPr>
        <p:spPr>
          <a:xfrm>
            <a:off x="8515786" y="5336822"/>
            <a:ext cx="565393" cy="71508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7AC606-B550-48A3-4697-80C55DA12D13}"/>
              </a:ext>
            </a:extLst>
          </p:cNvPr>
          <p:cNvSpPr txBox="1"/>
          <p:nvPr/>
        </p:nvSpPr>
        <p:spPr>
          <a:xfrm>
            <a:off x="9178901" y="5552780"/>
            <a:ext cx="2826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Bradley Hand" pitchFamily="2" charset="77"/>
              </a:rPr>
              <a:t>Why we are here today </a:t>
            </a:r>
            <a:r>
              <a:rPr lang="en-US" sz="1200" dirty="0">
                <a:latin typeface="Aptos" panose="020B0004020202020204" pitchFamily="34" charset="0"/>
                <a:sym typeface="Wingdings" pitchFamily="2" charset="2"/>
              </a:rPr>
              <a:t> 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ED263B-B7E3-5897-A819-C67D8F659D54}"/>
              </a:ext>
            </a:extLst>
          </p:cNvPr>
          <p:cNvSpPr txBox="1"/>
          <p:nvPr/>
        </p:nvSpPr>
        <p:spPr>
          <a:xfrm>
            <a:off x="6130901" y="6065583"/>
            <a:ext cx="5919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tos" panose="020B0004020202020204" pitchFamily="34" charset="0"/>
              </a:rPr>
              <a:t>“</a:t>
            </a:r>
            <a:r>
              <a:rPr lang="en-US" sz="1200" dirty="0" err="1">
                <a:latin typeface="Aptos" panose="020B0004020202020204" pitchFamily="34" charset="0"/>
              </a:rPr>
              <a:t>UniNet</a:t>
            </a:r>
            <a:r>
              <a:rPr lang="en-US" sz="1200" dirty="0">
                <a:latin typeface="Aptos" panose="020B0004020202020204" pitchFamily="34" charset="0"/>
              </a:rPr>
              <a:t>: A Unified Multi-Granular Traffic Modeling Framework for Network Security,” in IEEE Trans. on Cognitive Comms. and Networking, 2025</a:t>
            </a:r>
          </a:p>
        </p:txBody>
      </p:sp>
    </p:spTree>
    <p:extLst>
      <p:ext uri="{BB962C8B-B14F-4D97-AF65-F5344CB8AC3E}">
        <p14:creationId xmlns:p14="http://schemas.microsoft.com/office/powerpoint/2010/main" val="96999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1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1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5" grpId="0"/>
      <p:bldP spid="16" grpId="0" animBg="1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479EFB-1C80-1EA3-153D-6344B0B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D39BE-16B2-8382-DB67-46FE167D478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Network S&amp;P: ML-based Traffic Analysis Tasks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5CAA0-87ED-F36B-C631-110C3AECEAFE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07AFD-26BC-A034-326E-FB86B981CB04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E2A3F5-6C4A-4137-BFFA-7E5C5EE736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688627"/>
              </p:ext>
            </p:extLst>
          </p:nvPr>
        </p:nvGraphicFramePr>
        <p:xfrm>
          <a:off x="1349556" y="109160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A2E17435-EC05-21EB-8782-3E4328966FA9}"/>
              </a:ext>
            </a:extLst>
          </p:cNvPr>
          <p:cNvGrpSpPr/>
          <p:nvPr/>
        </p:nvGrpSpPr>
        <p:grpSpPr>
          <a:xfrm>
            <a:off x="230780" y="5963377"/>
            <a:ext cx="5204634" cy="707886"/>
            <a:chOff x="7481456" y="806075"/>
            <a:chExt cx="4324860" cy="866358"/>
          </a:xfrm>
        </p:grpSpPr>
        <p:sp>
          <p:nvSpPr>
            <p:cNvPr id="11" name="Plaque 10">
              <a:extLst>
                <a:ext uri="{FF2B5EF4-FFF2-40B4-BE49-F238E27FC236}">
                  <a16:creationId xmlns:a16="http://schemas.microsoft.com/office/drawing/2014/main" id="{46DFA123-A45A-C87A-4E8D-3784D63B1FCB}"/>
                </a:ext>
              </a:extLst>
            </p:cNvPr>
            <p:cNvSpPr/>
            <p:nvPr/>
          </p:nvSpPr>
          <p:spPr>
            <a:xfrm>
              <a:off x="7481456" y="806075"/>
              <a:ext cx="4247355" cy="866358"/>
            </a:xfrm>
            <a:prstGeom prst="plaque">
              <a:avLst/>
            </a:prstGeom>
            <a:pattFill prst="pct5">
              <a:fgClr>
                <a:schemeClr val="accent2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7B7F32-AB63-4E25-8FD3-06CFC2AE80D3}"/>
                </a:ext>
              </a:extLst>
            </p:cNvPr>
            <p:cNvSpPr txBox="1"/>
            <p:nvPr/>
          </p:nvSpPr>
          <p:spPr>
            <a:xfrm>
              <a:off x="7501913" y="844595"/>
              <a:ext cx="4304403" cy="678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</a:rPr>
                <a:t>Levente Csikor, Ziyue Lian, Haoran Zhang, Nitya Lakshmanan, and Dinil Mon Divakaran,  “DNS-over-QUIC and HTTP/3 in the era of transformers: The new Internet privacy battle,” IEEE </a:t>
              </a:r>
              <a:r>
                <a:rPr lang="en-US" sz="1000" dirty="0" err="1">
                  <a:solidFill>
                    <a:schemeClr val="bg1"/>
                  </a:solidFill>
                </a:rPr>
                <a:t>Commn</a:t>
              </a:r>
              <a:r>
                <a:rPr lang="en-US" sz="1000" dirty="0">
                  <a:solidFill>
                    <a:schemeClr val="bg1"/>
                  </a:solidFill>
                </a:rPr>
                <a:t>. Magazine, 2025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DA2047-C7B4-D1D1-39D7-C25AD5CDFAD7}"/>
              </a:ext>
            </a:extLst>
          </p:cNvPr>
          <p:cNvGrpSpPr/>
          <p:nvPr/>
        </p:nvGrpSpPr>
        <p:grpSpPr>
          <a:xfrm>
            <a:off x="158535" y="3574936"/>
            <a:ext cx="3991006" cy="781432"/>
            <a:chOff x="6671031" y="437477"/>
            <a:chExt cx="5391960" cy="889851"/>
          </a:xfrm>
        </p:grpSpPr>
        <p:sp>
          <p:nvSpPr>
            <p:cNvPr id="14" name="Plaque 13">
              <a:extLst>
                <a:ext uri="{FF2B5EF4-FFF2-40B4-BE49-F238E27FC236}">
                  <a16:creationId xmlns:a16="http://schemas.microsoft.com/office/drawing/2014/main" id="{3B0D722B-B126-A650-4E1D-71038CF744E0}"/>
                </a:ext>
              </a:extLst>
            </p:cNvPr>
            <p:cNvSpPr/>
            <p:nvPr/>
          </p:nvSpPr>
          <p:spPr>
            <a:xfrm>
              <a:off x="6671031" y="437477"/>
              <a:ext cx="4956505" cy="889851"/>
            </a:xfrm>
            <a:prstGeom prst="plaque">
              <a:avLst/>
            </a:prstGeom>
            <a:pattFill prst="pct5">
              <a:fgClr>
                <a:schemeClr val="accent2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074DA1-AE0D-2A07-65E7-1C28EBC1D253}"/>
                </a:ext>
              </a:extLst>
            </p:cNvPr>
            <p:cNvSpPr txBox="1"/>
            <p:nvPr/>
          </p:nvSpPr>
          <p:spPr>
            <a:xfrm>
              <a:off x="6800545" y="563748"/>
              <a:ext cx="5262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</a:rPr>
                <a:t>Akshaye </a:t>
              </a:r>
              <a:r>
                <a:rPr lang="en-US" sz="1000" dirty="0" err="1">
                  <a:solidFill>
                    <a:schemeClr val="bg1"/>
                  </a:solidFill>
                </a:rPr>
                <a:t>Shenoi</a:t>
              </a:r>
              <a:r>
                <a:rPr lang="en-US" sz="1000" dirty="0">
                  <a:solidFill>
                    <a:schemeClr val="bg1"/>
                  </a:solidFill>
                </a:rPr>
                <a:t>, Prasanna Karthik, Kanav Sabharwal, Li Jialin, and Dinil Mon Divakaran, “</a:t>
              </a:r>
              <a:r>
                <a:rPr lang="en-US" sz="1000" dirty="0" err="1">
                  <a:solidFill>
                    <a:schemeClr val="bg1"/>
                  </a:solidFill>
                </a:rPr>
                <a:t>iPET</a:t>
              </a:r>
              <a:r>
                <a:rPr lang="en-US" sz="1000" dirty="0">
                  <a:solidFill>
                    <a:schemeClr val="bg1"/>
                  </a:solidFill>
                </a:rPr>
                <a:t>: Privacy Enhancing Traffic Perturbations for Secure IoT Communications,” in PETS 2023</a:t>
              </a:r>
            </a:p>
            <a:p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1CCF9A-8A6A-02D8-ED68-74711561BD3F}"/>
              </a:ext>
            </a:extLst>
          </p:cNvPr>
          <p:cNvGrpSpPr/>
          <p:nvPr/>
        </p:nvGrpSpPr>
        <p:grpSpPr>
          <a:xfrm>
            <a:off x="7755937" y="1066101"/>
            <a:ext cx="4210508" cy="1895991"/>
            <a:chOff x="6671031" y="437476"/>
            <a:chExt cx="5391960" cy="2159048"/>
          </a:xfrm>
        </p:grpSpPr>
        <p:sp>
          <p:nvSpPr>
            <p:cNvPr id="17" name="Plaque 16">
              <a:extLst>
                <a:ext uri="{FF2B5EF4-FFF2-40B4-BE49-F238E27FC236}">
                  <a16:creationId xmlns:a16="http://schemas.microsoft.com/office/drawing/2014/main" id="{E3EFBF6A-368B-275E-DE96-34648B478481}"/>
                </a:ext>
              </a:extLst>
            </p:cNvPr>
            <p:cNvSpPr/>
            <p:nvPr/>
          </p:nvSpPr>
          <p:spPr>
            <a:xfrm>
              <a:off x="6671031" y="437476"/>
              <a:ext cx="5262445" cy="1865951"/>
            </a:xfrm>
            <a:prstGeom prst="plaque">
              <a:avLst/>
            </a:prstGeom>
            <a:pattFill prst="pct5">
              <a:fgClr>
                <a:schemeClr val="accent2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45F33F-2419-CCA5-CB06-378554084FC9}"/>
                </a:ext>
              </a:extLst>
            </p:cNvPr>
            <p:cNvSpPr txBox="1"/>
            <p:nvPr/>
          </p:nvSpPr>
          <p:spPr>
            <a:xfrm>
              <a:off x="6800545" y="563748"/>
              <a:ext cx="5262446" cy="2032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</a:rPr>
                <a:t>Ido Nevat, Dinil Mon Divakaran, Sai Ganesh Nagarajan, Pengfei Zhang, Su Le, Ko Li Ling, and </a:t>
              </a:r>
              <a:r>
                <a:rPr lang="en-US" sz="1000" dirty="0" err="1">
                  <a:solidFill>
                    <a:schemeClr val="bg1"/>
                  </a:solidFill>
                </a:rPr>
                <a:t>Vrizlynn</a:t>
              </a:r>
              <a:r>
                <a:rPr lang="en-US" sz="1000" dirty="0">
                  <a:solidFill>
                    <a:schemeClr val="bg1"/>
                  </a:solidFill>
                </a:rPr>
                <a:t> Thing, “Anomaly Detection and Attribution in Networks with Temporally Correlated Traffic,” IEEE/ACM Transactions on Networking, 2018</a:t>
              </a:r>
            </a:p>
            <a:p>
              <a:endParaRPr lang="en-US" sz="1000" dirty="0">
                <a:solidFill>
                  <a:schemeClr val="bg1"/>
                </a:solidFill>
              </a:endParaRPr>
            </a:p>
            <a:p>
              <a:r>
                <a:rPr lang="en-US" sz="1000" dirty="0">
                  <a:solidFill>
                    <a:schemeClr val="bg1"/>
                  </a:solidFill>
                </a:rPr>
                <a:t>Kushan S. K. Liyanage, Dinil Mon Divakaran, </a:t>
              </a:r>
              <a:r>
                <a:rPr lang="en-US" sz="1000" dirty="0" err="1">
                  <a:solidFill>
                    <a:schemeClr val="bg1"/>
                  </a:solidFill>
                </a:rPr>
                <a:t>Rhishi</a:t>
              </a:r>
              <a:r>
                <a:rPr lang="en-US" sz="1000" dirty="0">
                  <a:solidFill>
                    <a:schemeClr val="bg1"/>
                  </a:solidFill>
                </a:rPr>
                <a:t> Pratap Singh, and Mohan Gurusamy, “ADEPT: Detection and Identification of Correlated Attack-Stages in IoT Networks,” IEEE Internet of Things Journal, 2021</a:t>
              </a:r>
            </a:p>
            <a:p>
              <a:endParaRPr lang="en-US" sz="1000" dirty="0">
                <a:solidFill>
                  <a:schemeClr val="bg1"/>
                </a:solidFill>
              </a:endParaRPr>
            </a:p>
            <a:p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3144B6-5311-6EE6-B9AD-5BF4818F1F6A}"/>
              </a:ext>
            </a:extLst>
          </p:cNvPr>
          <p:cNvGrpSpPr/>
          <p:nvPr/>
        </p:nvGrpSpPr>
        <p:grpSpPr>
          <a:xfrm>
            <a:off x="68655" y="1051745"/>
            <a:ext cx="4551791" cy="624217"/>
            <a:chOff x="6671031" y="437477"/>
            <a:chExt cx="5775016" cy="710823"/>
          </a:xfrm>
        </p:grpSpPr>
        <p:sp>
          <p:nvSpPr>
            <p:cNvPr id="20" name="Plaque 19">
              <a:extLst>
                <a:ext uri="{FF2B5EF4-FFF2-40B4-BE49-F238E27FC236}">
                  <a16:creationId xmlns:a16="http://schemas.microsoft.com/office/drawing/2014/main" id="{42B605E9-8E77-3C0D-1BF2-4C6A7DA5E987}"/>
                </a:ext>
              </a:extLst>
            </p:cNvPr>
            <p:cNvSpPr/>
            <p:nvPr/>
          </p:nvSpPr>
          <p:spPr>
            <a:xfrm>
              <a:off x="6671031" y="437477"/>
              <a:ext cx="5775016" cy="710823"/>
            </a:xfrm>
            <a:prstGeom prst="plaque">
              <a:avLst/>
            </a:prstGeom>
            <a:pattFill prst="pct5">
              <a:fgClr>
                <a:schemeClr val="accent2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74180A-7C4D-71A4-EABF-25CB45AACB74}"/>
                </a:ext>
              </a:extLst>
            </p:cNvPr>
            <p:cNvSpPr txBox="1"/>
            <p:nvPr/>
          </p:nvSpPr>
          <p:spPr>
            <a:xfrm>
              <a:off x="6800543" y="563748"/>
              <a:ext cx="5510414" cy="455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000">
                  <a:solidFill>
                    <a:schemeClr val="bg1"/>
                  </a:solidFill>
                </a:defRPr>
              </a:lvl1pPr>
            </a:lstStyle>
            <a:p>
              <a:r>
                <a:rPr lang="en-US" dirty="0"/>
                <a:t>Levente Csikor, Himanshu Singh, Min Suk Kang, and Dinil Mon Divakaran, “Privacy of DNS-over-HTTPS: Requiem for a Dream?,” in IEEE </a:t>
              </a:r>
              <a:r>
                <a:rPr lang="en-US" dirty="0" err="1"/>
                <a:t>EuroS&amp;P</a:t>
              </a:r>
              <a:r>
                <a:rPr lang="en-US" dirty="0"/>
                <a:t>, 2021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91CB18-FEDB-6E1B-0345-7349C0632703}"/>
              </a:ext>
            </a:extLst>
          </p:cNvPr>
          <p:cNvGrpSpPr/>
          <p:nvPr/>
        </p:nvGrpSpPr>
        <p:grpSpPr>
          <a:xfrm>
            <a:off x="7937343" y="4625020"/>
            <a:ext cx="4445315" cy="1434325"/>
            <a:chOff x="6671031" y="437477"/>
            <a:chExt cx="5639926" cy="1633328"/>
          </a:xfrm>
        </p:grpSpPr>
        <p:sp>
          <p:nvSpPr>
            <p:cNvPr id="23" name="Plaque 22">
              <a:extLst>
                <a:ext uri="{FF2B5EF4-FFF2-40B4-BE49-F238E27FC236}">
                  <a16:creationId xmlns:a16="http://schemas.microsoft.com/office/drawing/2014/main" id="{F809DC7B-4F10-9F08-D58B-813DFFB81171}"/>
                </a:ext>
              </a:extLst>
            </p:cNvPr>
            <p:cNvSpPr/>
            <p:nvPr/>
          </p:nvSpPr>
          <p:spPr>
            <a:xfrm>
              <a:off x="6671031" y="437477"/>
              <a:ext cx="5257920" cy="1633328"/>
            </a:xfrm>
            <a:prstGeom prst="plaque">
              <a:avLst/>
            </a:prstGeom>
            <a:pattFill prst="pct5">
              <a:fgClr>
                <a:schemeClr val="accent2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CFD3AE-6C28-9269-E90D-60C1E7F2465F}"/>
                </a:ext>
              </a:extLst>
            </p:cNvPr>
            <p:cNvSpPr txBox="1"/>
            <p:nvPr/>
          </p:nvSpPr>
          <p:spPr>
            <a:xfrm>
              <a:off x="6800543" y="563748"/>
              <a:ext cx="5510414" cy="1507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000">
                  <a:solidFill>
                    <a:schemeClr val="bg1"/>
                  </a:solidFill>
                </a:defRPr>
              </a:lvl1pPr>
            </a:lstStyle>
            <a:p>
              <a:r>
                <a:rPr lang="en-US" dirty="0"/>
                <a:t>Xin Zhe </a:t>
              </a:r>
              <a:r>
                <a:rPr lang="en-US" dirty="0" err="1"/>
                <a:t>Khooi</a:t>
              </a:r>
              <a:r>
                <a:rPr lang="en-US" dirty="0"/>
                <a:t>, Levente Csikor, Dinil Mon Divakaran, and Min Suk Kang, “DIDA: distributed In-Network defense architecture against amplified reflection DDoS attacks,” in IEEE </a:t>
              </a:r>
              <a:r>
                <a:rPr lang="en-US" dirty="0" err="1"/>
                <a:t>NetSoft</a:t>
              </a:r>
              <a:r>
                <a:rPr lang="en-US" dirty="0"/>
                <a:t>, June 2020</a:t>
              </a:r>
            </a:p>
            <a:p>
              <a:endParaRPr lang="en-US" dirty="0"/>
            </a:p>
            <a:p>
              <a:r>
                <a:rPr lang="en-US" dirty="0"/>
                <a:t>Binghui Wu, Dinil Mon Divakaran, Levente Csikor,  Mohan Gurusamy, “</a:t>
              </a:r>
              <a:r>
                <a:rPr lang="en-US" dirty="0" err="1"/>
                <a:t>RECTor</a:t>
              </a:r>
              <a:r>
                <a:rPr lang="en-US" dirty="0"/>
                <a:t>: Robust and Efficient Correlation Attack on Tor,” IEEE </a:t>
              </a:r>
              <a:r>
                <a:rPr lang="en-US" dirty="0" err="1"/>
                <a:t>Commn</a:t>
              </a:r>
              <a:r>
                <a:rPr lang="en-US" dirty="0"/>
                <a:t>. Magazine, 2025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834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408E19-F8FE-FC7D-3532-B409BF977C1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28335" y="1203452"/>
            <a:ext cx="10657616" cy="4800000"/>
          </a:xfrm>
        </p:spPr>
        <p:txBody>
          <a:bodyPr/>
          <a:lstStyle/>
          <a:p>
            <a:pPr marL="342900" lvl="0" indent="-342900">
              <a:buFont typeface="Wingdings" pitchFamily="2" charset="2"/>
              <a:buChar char="v"/>
            </a:pPr>
            <a:r>
              <a:rPr lang="en-US" sz="2400" dirty="0">
                <a:latin typeface="Aptos" panose="020B0004020202020204" pitchFamily="34" charset="0"/>
              </a:rPr>
              <a:t>Network Anomaly Detection</a:t>
            </a:r>
          </a:p>
          <a:p>
            <a:pPr marL="1028683" lvl="1" indent="-342900">
              <a:buFont typeface="Wingdings" pitchFamily="2" charset="2"/>
              <a:buChar char="§"/>
            </a:pPr>
            <a:r>
              <a:rPr lang="en-US" sz="2400" dirty="0">
                <a:latin typeface="Aptos" panose="020B0004020202020204" pitchFamily="34" charset="0"/>
              </a:rPr>
              <a:t>Attack Classification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en-US" sz="2400" dirty="0">
                <a:latin typeface="Aptos" panose="020B0004020202020204" pitchFamily="34" charset="0"/>
              </a:rPr>
              <a:t>IoT device fingerprinting: identifying IoT devices in a network</a:t>
            </a:r>
          </a:p>
          <a:p>
            <a:pPr marL="342900" lvl="0" indent="-342900">
              <a:buFont typeface="Wingdings" pitchFamily="2" charset="2"/>
              <a:buChar char="v"/>
            </a:pPr>
            <a:endParaRPr lang="en-US" sz="2400" dirty="0">
              <a:latin typeface="Aptos" panose="020B0004020202020204" pitchFamily="34" charset="0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en-US" sz="2400" dirty="0">
                <a:latin typeface="Aptos" panose="020B0004020202020204" pitchFamily="34" charset="0"/>
              </a:rPr>
              <a:t>Analysis of encrypted DNS for privacy leaks (website fingerprinting) </a:t>
            </a:r>
          </a:p>
          <a:p>
            <a:pPr marL="1028683" lvl="1" indent="-342900">
              <a:buFont typeface="Wingdings" pitchFamily="2" charset="2"/>
              <a:buChar char="§"/>
            </a:pPr>
            <a:r>
              <a:rPr lang="en-US" sz="2400" dirty="0" err="1">
                <a:latin typeface="Aptos" panose="020B0004020202020204" pitchFamily="34" charset="0"/>
              </a:rPr>
              <a:t>DoH</a:t>
            </a:r>
            <a:r>
              <a:rPr lang="en-US" sz="2400" dirty="0">
                <a:latin typeface="Aptos" panose="020B0004020202020204" pitchFamily="34" charset="0"/>
              </a:rPr>
              <a:t>, </a:t>
            </a:r>
            <a:r>
              <a:rPr lang="en-US" sz="2400" dirty="0" err="1">
                <a:latin typeface="Aptos" panose="020B0004020202020204" pitchFamily="34" charset="0"/>
              </a:rPr>
              <a:t>DoQ</a:t>
            </a:r>
            <a:r>
              <a:rPr lang="en-US" sz="2400" dirty="0">
                <a:latin typeface="Aptos" panose="020B0004020202020204" pitchFamily="34" charset="0"/>
              </a:rPr>
              <a:t>, etc. </a:t>
            </a:r>
          </a:p>
          <a:p>
            <a:pPr marL="342900" lvl="0" indent="-342900">
              <a:buFont typeface="Wingdings" pitchFamily="2" charset="2"/>
              <a:buChar char="v"/>
            </a:pPr>
            <a:endParaRPr lang="en-US" sz="2400" dirty="0">
              <a:latin typeface="Aptos" panose="020B0004020202020204" pitchFamily="34" charset="0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en-US" sz="2400" dirty="0">
                <a:latin typeface="Aptos" panose="020B0004020202020204" pitchFamily="34" charset="0"/>
              </a:rPr>
              <a:t>Tor node correlation: Attack to correlate flow at entry and exit nodes </a:t>
            </a:r>
          </a:p>
          <a:p>
            <a:pPr marL="342900" lvl="0" indent="-342900">
              <a:buFont typeface="Wingdings" pitchFamily="2" charset="2"/>
              <a:buChar char="v"/>
            </a:pPr>
            <a:endParaRPr lang="en-US" sz="2400" dirty="0">
              <a:latin typeface="Aptos" panose="020B0004020202020204" pitchFamily="34" charset="0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en-US" sz="2400" dirty="0">
                <a:latin typeface="Aptos" panose="020B0004020202020204" pitchFamily="34" charset="0"/>
              </a:rPr>
              <a:t>Multi-layer unified traffic modeling using Transformers: </a:t>
            </a:r>
          </a:p>
          <a:p>
            <a:pPr marL="1028683" lvl="1" indent="-342900">
              <a:buFont typeface="Wingdings" pitchFamily="2" charset="2"/>
              <a:buChar char="§"/>
            </a:pPr>
            <a:r>
              <a:rPr lang="en-US" sz="2400" dirty="0">
                <a:latin typeface="Aptos" panose="020B0004020202020204" pitchFamily="34" charset="0"/>
              </a:rPr>
              <a:t>session </a:t>
            </a:r>
            <a:r>
              <a:rPr lang="en-US" sz="2400" dirty="0">
                <a:latin typeface="Aptos" panose="020B0004020202020204" pitchFamily="34" charset="0"/>
                <a:sym typeface="Wingdings" pitchFamily="2" charset="2"/>
              </a:rPr>
              <a:t> flows  packets</a:t>
            </a:r>
            <a:endParaRPr lang="en-US" sz="2400" dirty="0">
              <a:latin typeface="Aptos" panose="020B0004020202020204" pitchFamily="34" charset="0"/>
            </a:endParaRPr>
          </a:p>
          <a:p>
            <a:endParaRPr lang="en-US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4CD22-CAC7-75C5-5927-04D2B800925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 err="1"/>
              <a:t>NetS&amp;P</a:t>
            </a:r>
            <a:r>
              <a:rPr lang="en-US" dirty="0"/>
              <a:t> research problems: past, present, future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F244DA-8CD7-5F99-1A3D-B5D809F32FE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53404A-8B32-7669-E2D5-0AE907D8DB67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963F1D3-47BE-DD20-A067-7D69273B63B0}"/>
              </a:ext>
            </a:extLst>
          </p:cNvPr>
          <p:cNvSpPr/>
          <p:nvPr/>
        </p:nvSpPr>
        <p:spPr>
          <a:xfrm>
            <a:off x="554187" y="4836345"/>
            <a:ext cx="10657616" cy="93950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CD4F4-2569-DA93-FC88-D00DE1D18EE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72637" y="2949000"/>
            <a:ext cx="10080000" cy="480000"/>
          </a:xfrm>
        </p:spPr>
        <p:txBody>
          <a:bodyPr/>
          <a:lstStyle/>
          <a:p>
            <a:pPr algn="ctr"/>
            <a:r>
              <a:rPr lang="en-US" sz="3200" b="0" i="1" dirty="0">
                <a:latin typeface="Bookman Old Style" panose="02050604050505020204" pitchFamily="18" charset="0"/>
                <a:cs typeface="APPLE CHANCERY" panose="03020702040506060504" pitchFamily="66" charset="-79"/>
              </a:rPr>
              <a:t>What do we mean by Traffic Representation?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1980F-DA7F-4972-8407-46F5D53DF0D0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251DE-B9F8-AF4D-8E41-49AE74525482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2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1CFFC-81CC-6CC2-49EA-27CAC345084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/>
              <a:t>Traffic – Session – Flow (illustration)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5AC42-AFA6-AE99-C895-A2DEEEEFEF80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095AB-9F01-3097-9250-5BEDD53127C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5509F1-A45E-4B1A-76BC-FF4087507805}"/>
              </a:ext>
            </a:extLst>
          </p:cNvPr>
          <p:cNvGrpSpPr/>
          <p:nvPr/>
        </p:nvGrpSpPr>
        <p:grpSpPr>
          <a:xfrm>
            <a:off x="4254859" y="4401789"/>
            <a:ext cx="2786922" cy="2061503"/>
            <a:chOff x="3745288" y="4299318"/>
            <a:chExt cx="2786922" cy="2061503"/>
          </a:xfrm>
        </p:grpSpPr>
        <p:sp>
          <p:nvSpPr>
            <p:cNvPr id="7" name="椭圆 22">
              <a:extLst>
                <a:ext uri="{FF2B5EF4-FFF2-40B4-BE49-F238E27FC236}">
                  <a16:creationId xmlns:a16="http://schemas.microsoft.com/office/drawing/2014/main" id="{6746C4E3-B514-8C0B-B390-4C268336FDF8}"/>
                </a:ext>
              </a:extLst>
            </p:cNvPr>
            <p:cNvSpPr/>
            <p:nvPr/>
          </p:nvSpPr>
          <p:spPr>
            <a:xfrm>
              <a:off x="4088908" y="4299318"/>
              <a:ext cx="1955687" cy="604752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Aptos" panose="020B0004020202020204" pitchFamily="34" charset="0"/>
                </a:rPr>
                <a:t>5-tuple Flow</a:t>
              </a:r>
            </a:p>
          </p:txBody>
        </p:sp>
        <p:sp>
          <p:nvSpPr>
            <p:cNvPr id="8" name="矩形: 圆角 23">
              <a:extLst>
                <a:ext uri="{FF2B5EF4-FFF2-40B4-BE49-F238E27FC236}">
                  <a16:creationId xmlns:a16="http://schemas.microsoft.com/office/drawing/2014/main" id="{95D4D1DD-75E6-60C9-EA49-607EDE500482}"/>
                </a:ext>
              </a:extLst>
            </p:cNvPr>
            <p:cNvSpPr/>
            <p:nvPr/>
          </p:nvSpPr>
          <p:spPr>
            <a:xfrm>
              <a:off x="3745288" y="4959326"/>
              <a:ext cx="2786922" cy="1401495"/>
            </a:xfrm>
            <a:prstGeom prst="round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</a:rPr>
                <a:t>Source IP </a:t>
              </a:r>
              <a:r>
                <a:rPr lang="en-US" altLang="zh-CN" sz="1600" dirty="0">
                  <a:solidFill>
                    <a:schemeClr val="accent1"/>
                  </a:solidFill>
                  <a:latin typeface="Aptos" panose="020B0004020202020204" pitchFamily="34" charset="0"/>
                </a:rPr>
                <a:t>Address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/>
                  </a:solidFill>
                  <a:latin typeface="Aptos" panose="020B0004020202020204" pitchFamily="34" charset="0"/>
                </a:rPr>
                <a:t>Destination IP Address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ptos" panose="020B0004020202020204" pitchFamily="34" charset="0"/>
                </a:rPr>
                <a:t>Source Port Number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ptos" panose="020B0004020202020204" pitchFamily="34" charset="0"/>
                </a:rPr>
                <a:t>Destination Port Number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Aptos" panose="020B0004020202020204" pitchFamily="34" charset="0"/>
                </a:rPr>
                <a:t>Transport Layer Protocol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21BB6B-9F24-EBD6-E96F-E2A77866F9FE}"/>
              </a:ext>
            </a:extLst>
          </p:cNvPr>
          <p:cNvGrpSpPr/>
          <p:nvPr/>
        </p:nvGrpSpPr>
        <p:grpSpPr>
          <a:xfrm>
            <a:off x="879818" y="3489046"/>
            <a:ext cx="9186020" cy="1715907"/>
            <a:chOff x="879818" y="3489046"/>
            <a:chExt cx="8440963" cy="171590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5737F09-E321-2626-6204-C1873E38AF0D}"/>
                </a:ext>
              </a:extLst>
            </p:cNvPr>
            <p:cNvGrpSpPr/>
            <p:nvPr/>
          </p:nvGrpSpPr>
          <p:grpSpPr>
            <a:xfrm>
              <a:off x="7257353" y="3706440"/>
              <a:ext cx="2063428" cy="1498513"/>
              <a:chOff x="7658796" y="2624771"/>
              <a:chExt cx="2063428" cy="1498513"/>
            </a:xfrm>
          </p:grpSpPr>
          <p:sp>
            <p:nvSpPr>
              <p:cNvPr id="16" name="文本框 12">
                <a:extLst>
                  <a:ext uri="{FF2B5EF4-FFF2-40B4-BE49-F238E27FC236}">
                    <a16:creationId xmlns:a16="http://schemas.microsoft.com/office/drawing/2014/main" id="{E8B71CB5-F28F-BA3B-1D90-79D1463F0DF4}"/>
                  </a:ext>
                </a:extLst>
              </p:cNvPr>
              <p:cNvSpPr txBox="1"/>
              <p:nvPr/>
            </p:nvSpPr>
            <p:spPr>
              <a:xfrm>
                <a:off x="7658796" y="2624771"/>
                <a:ext cx="206342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Server Application </a:t>
                </a:r>
                <a:endParaRPr lang="en-US" dirty="0"/>
              </a:p>
            </p:txBody>
          </p:sp>
          <p:pic>
            <p:nvPicPr>
              <p:cNvPr id="17" name="Picture 2" descr="Server - Free computer icons">
                <a:extLst>
                  <a:ext uri="{FF2B5EF4-FFF2-40B4-BE49-F238E27FC236}">
                    <a16:creationId xmlns:a16="http://schemas.microsoft.com/office/drawing/2014/main" id="{7C2901B2-A6BD-49BE-9612-155B43693A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5432" y="3169812"/>
                <a:ext cx="953472" cy="9534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4BC9C3C-9A41-C6EF-025C-1BB68B43CDF7}"/>
                </a:ext>
              </a:extLst>
            </p:cNvPr>
            <p:cNvGrpSpPr/>
            <p:nvPr/>
          </p:nvGrpSpPr>
          <p:grpSpPr>
            <a:xfrm>
              <a:off x="879818" y="3751264"/>
              <a:ext cx="2550458" cy="1453689"/>
              <a:chOff x="1281261" y="2669595"/>
              <a:chExt cx="2550458" cy="1453689"/>
            </a:xfrm>
          </p:grpSpPr>
          <p:pic>
            <p:nvPicPr>
              <p:cNvPr id="14" name="图片 4">
                <a:extLst>
                  <a:ext uri="{FF2B5EF4-FFF2-40B4-BE49-F238E27FC236}">
                    <a16:creationId xmlns:a16="http://schemas.microsoft.com/office/drawing/2014/main" id="{DF5DF847-8E41-0445-FC04-8CE763E427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55696" y="3287638"/>
                <a:ext cx="835646" cy="835646"/>
              </a:xfrm>
              <a:prstGeom prst="rect">
                <a:avLst/>
              </a:prstGeom>
            </p:spPr>
          </p:pic>
          <p:sp>
            <p:nvSpPr>
              <p:cNvPr id="15" name="文本框 9">
                <a:extLst>
                  <a:ext uri="{FF2B5EF4-FFF2-40B4-BE49-F238E27FC236}">
                    <a16:creationId xmlns:a16="http://schemas.microsoft.com/office/drawing/2014/main" id="{5FEEBAC9-08C7-93F5-1E7B-AD335AD626B5}"/>
                  </a:ext>
                </a:extLst>
              </p:cNvPr>
              <p:cNvSpPr txBox="1"/>
              <p:nvPr/>
            </p:nvSpPr>
            <p:spPr>
              <a:xfrm>
                <a:off x="1281261" y="2669595"/>
                <a:ext cx="255045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/>
                  <a:t>Client Application </a:t>
                </a:r>
                <a:endParaRPr lang="en-US" dirty="0"/>
              </a:p>
            </p:txBody>
          </p:sp>
        </p:grpSp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3907BE16-E30C-3874-03A3-9023EC3765C0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3430276" y="3891106"/>
              <a:ext cx="3827077" cy="44824"/>
            </a:xfrm>
            <a:prstGeom prst="straightConnector1">
              <a:avLst/>
            </a:prstGeom>
            <a:ln w="19050" cmpd="dbl">
              <a:prstDash val="lgDash"/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文本框 14">
              <a:extLst>
                <a:ext uri="{FF2B5EF4-FFF2-40B4-BE49-F238E27FC236}">
                  <a16:creationId xmlns:a16="http://schemas.microsoft.com/office/drawing/2014/main" id="{B4CB7D93-C31D-3107-7957-9B10DF5A12F2}"/>
                </a:ext>
              </a:extLst>
            </p:cNvPr>
            <p:cNvSpPr txBox="1"/>
            <p:nvPr/>
          </p:nvSpPr>
          <p:spPr>
            <a:xfrm>
              <a:off x="3483612" y="3489046"/>
              <a:ext cx="37737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Aptos" panose="020B0004020202020204" pitchFamily="34" charset="0"/>
                </a:rPr>
                <a:t>TCP/UDP Session 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Aptos" panose="020B0004020202020204" pitchFamily="34" charset="0"/>
                  <a:sym typeface="Wingdings" pitchFamily="2" charset="2"/>
                </a:rPr>
                <a:t> flows of </a:t>
              </a:r>
              <a:r>
                <a:rPr lang="en-US" altLang="zh-CN" dirty="0">
                  <a:solidFill>
                    <a:schemeClr val="accent1">
                      <a:lumMod val="75000"/>
                    </a:schemeClr>
                  </a:solidFill>
                  <a:latin typeface="Aptos" panose="020B0004020202020204" pitchFamily="34" charset="0"/>
                </a:rPr>
                <a:t>packets</a:t>
              </a:r>
              <a:endParaRPr lang="en-US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endParaRPr>
            </a:p>
          </p:txBody>
        </p:sp>
      </p:grpSp>
      <p:cxnSp>
        <p:nvCxnSpPr>
          <p:cNvPr id="18" name="直接箭头连接符 2272">
            <a:extLst>
              <a:ext uri="{FF2B5EF4-FFF2-40B4-BE49-F238E27FC236}">
                <a16:creationId xmlns:a16="http://schemas.microsoft.com/office/drawing/2014/main" id="{2140B5F4-C633-BB72-7DFA-2EED1FE6EBB0}"/>
              </a:ext>
            </a:extLst>
          </p:cNvPr>
          <p:cNvCxnSpPr>
            <a:cxnSpLocks/>
            <a:stCxn id="13" idx="0"/>
            <a:endCxn id="39" idx="2"/>
          </p:cNvCxnSpPr>
          <p:nvPr/>
        </p:nvCxnSpPr>
        <p:spPr>
          <a:xfrm flipH="1" flipV="1">
            <a:off x="5761986" y="2934959"/>
            <a:ext cx="4874" cy="55408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DEF9467-D9A5-0F54-360A-2E00C71A23F9}"/>
              </a:ext>
            </a:extLst>
          </p:cNvPr>
          <p:cNvGrpSpPr/>
          <p:nvPr/>
        </p:nvGrpSpPr>
        <p:grpSpPr>
          <a:xfrm>
            <a:off x="3031010" y="1374376"/>
            <a:ext cx="3733308" cy="1321668"/>
            <a:chOff x="3171686" y="1374376"/>
            <a:chExt cx="3733308" cy="1321668"/>
          </a:xfrm>
        </p:grpSpPr>
        <p:sp>
          <p:nvSpPr>
            <p:cNvPr id="28" name="文本框 2145">
              <a:extLst>
                <a:ext uri="{FF2B5EF4-FFF2-40B4-BE49-F238E27FC236}">
                  <a16:creationId xmlns:a16="http://schemas.microsoft.com/office/drawing/2014/main" id="{6A594750-1EE1-6627-FA6F-58A7271F7D33}"/>
                </a:ext>
              </a:extLst>
            </p:cNvPr>
            <p:cNvSpPr txBox="1"/>
            <p:nvPr/>
          </p:nvSpPr>
          <p:spPr>
            <a:xfrm>
              <a:off x="4527323" y="1374376"/>
              <a:ext cx="844973" cy="439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…..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815D4C14-8D94-CFF0-908C-BA9ED6703420}"/>
                </a:ext>
              </a:extLst>
            </p:cNvPr>
            <p:cNvGrpSpPr/>
            <p:nvPr/>
          </p:nvGrpSpPr>
          <p:grpSpPr>
            <a:xfrm>
              <a:off x="3171686" y="1452204"/>
              <a:ext cx="3733308" cy="1243840"/>
              <a:chOff x="3171686" y="1452204"/>
              <a:chExt cx="3733308" cy="1243840"/>
            </a:xfrm>
          </p:grpSpPr>
          <p:grpSp>
            <p:nvGrpSpPr>
              <p:cNvPr id="24" name="组合 2104">
                <a:extLst>
                  <a:ext uri="{FF2B5EF4-FFF2-40B4-BE49-F238E27FC236}">
                    <a16:creationId xmlns:a16="http://schemas.microsoft.com/office/drawing/2014/main" id="{6D060B9F-006F-6A42-12A6-F59DE3BC4310}"/>
                  </a:ext>
                </a:extLst>
              </p:cNvPr>
              <p:cNvGrpSpPr/>
              <p:nvPr/>
            </p:nvGrpSpPr>
            <p:grpSpPr>
              <a:xfrm>
                <a:off x="3171686" y="148426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72" name="矩形 2105">
                  <a:extLst>
                    <a:ext uri="{FF2B5EF4-FFF2-40B4-BE49-F238E27FC236}">
                      <a16:creationId xmlns:a16="http://schemas.microsoft.com/office/drawing/2014/main" id="{1D6EC45D-8C01-E485-79D0-EFB797D5D93C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3" name="矩形 2106">
                  <a:extLst>
                    <a:ext uri="{FF2B5EF4-FFF2-40B4-BE49-F238E27FC236}">
                      <a16:creationId xmlns:a16="http://schemas.microsoft.com/office/drawing/2014/main" id="{34703E18-7BEF-DE60-73B5-8ED5AA5ABFD3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74" name="矩形 2107">
                  <a:extLst>
                    <a:ext uri="{FF2B5EF4-FFF2-40B4-BE49-F238E27FC236}">
                      <a16:creationId xmlns:a16="http://schemas.microsoft.com/office/drawing/2014/main" id="{6FA6131F-FC07-4971-2B5F-75E15756AB43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5" name="矩形 2108">
                  <a:extLst>
                    <a:ext uri="{FF2B5EF4-FFF2-40B4-BE49-F238E27FC236}">
                      <a16:creationId xmlns:a16="http://schemas.microsoft.com/office/drawing/2014/main" id="{9179F9F5-F373-8E96-F27B-F4B525A4382B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6" name="矩形 2109">
                  <a:extLst>
                    <a:ext uri="{FF2B5EF4-FFF2-40B4-BE49-F238E27FC236}">
                      <a16:creationId xmlns:a16="http://schemas.microsoft.com/office/drawing/2014/main" id="{8F31020B-DB52-C104-04CF-2BC458376747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7" name="矩形 2110">
                  <a:extLst>
                    <a:ext uri="{FF2B5EF4-FFF2-40B4-BE49-F238E27FC236}">
                      <a16:creationId xmlns:a16="http://schemas.microsoft.com/office/drawing/2014/main" id="{39DA0479-C5CC-F376-E4FF-1C80D9F24462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8" name="矩形 2111">
                  <a:extLst>
                    <a:ext uri="{FF2B5EF4-FFF2-40B4-BE49-F238E27FC236}">
                      <a16:creationId xmlns:a16="http://schemas.microsoft.com/office/drawing/2014/main" id="{51278F1A-74FF-3999-5A12-46B86D0135AB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9" name="矩形 2112">
                  <a:extLst>
                    <a:ext uri="{FF2B5EF4-FFF2-40B4-BE49-F238E27FC236}">
                      <a16:creationId xmlns:a16="http://schemas.microsoft.com/office/drawing/2014/main" id="{56A251C0-7A95-F8A4-8B44-FBD51756AC10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80" name="矩形 2113">
                  <a:extLst>
                    <a:ext uri="{FF2B5EF4-FFF2-40B4-BE49-F238E27FC236}">
                      <a16:creationId xmlns:a16="http://schemas.microsoft.com/office/drawing/2014/main" id="{1049ED22-C227-D726-630F-CEF3324D3DB9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81" name="矩形 2114">
                  <a:extLst>
                    <a:ext uri="{FF2B5EF4-FFF2-40B4-BE49-F238E27FC236}">
                      <a16:creationId xmlns:a16="http://schemas.microsoft.com/office/drawing/2014/main" id="{DE8E7F60-F382-7AB4-7377-FC6A337B90EC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82" name="矩形 2115">
                  <a:extLst>
                    <a:ext uri="{FF2B5EF4-FFF2-40B4-BE49-F238E27FC236}">
                      <a16:creationId xmlns:a16="http://schemas.microsoft.com/office/drawing/2014/main" id="{32237248-8CEC-DA45-8133-EBBD63DA7DA8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83" name="矩形 2116">
                  <a:extLst>
                    <a:ext uri="{FF2B5EF4-FFF2-40B4-BE49-F238E27FC236}">
                      <a16:creationId xmlns:a16="http://schemas.microsoft.com/office/drawing/2014/main" id="{BCBFB155-B671-BE5A-CE65-501492C22C93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25" name="组合 2118">
                <a:extLst>
                  <a:ext uri="{FF2B5EF4-FFF2-40B4-BE49-F238E27FC236}">
                    <a16:creationId xmlns:a16="http://schemas.microsoft.com/office/drawing/2014/main" id="{8C2DB096-C631-BC54-22B8-7BDF204CA8D9}"/>
                  </a:ext>
                </a:extLst>
              </p:cNvPr>
              <p:cNvGrpSpPr/>
              <p:nvPr/>
            </p:nvGrpSpPr>
            <p:grpSpPr>
              <a:xfrm>
                <a:off x="3484122" y="1912999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60" name="矩形 2119">
                  <a:extLst>
                    <a:ext uri="{FF2B5EF4-FFF2-40B4-BE49-F238E27FC236}">
                      <a16:creationId xmlns:a16="http://schemas.microsoft.com/office/drawing/2014/main" id="{97EFCA27-C47A-5B74-3EC2-12AE5F15C9F9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1" name="矩形 2120">
                  <a:extLst>
                    <a:ext uri="{FF2B5EF4-FFF2-40B4-BE49-F238E27FC236}">
                      <a16:creationId xmlns:a16="http://schemas.microsoft.com/office/drawing/2014/main" id="{C71C6995-3FB7-F60C-2978-A27E5E35B903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62" name="矩形 2121">
                  <a:extLst>
                    <a:ext uri="{FF2B5EF4-FFF2-40B4-BE49-F238E27FC236}">
                      <a16:creationId xmlns:a16="http://schemas.microsoft.com/office/drawing/2014/main" id="{F5CEC279-93C4-CF53-980E-CDACA69EC99D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3" name="矩形 2122">
                  <a:extLst>
                    <a:ext uri="{FF2B5EF4-FFF2-40B4-BE49-F238E27FC236}">
                      <a16:creationId xmlns:a16="http://schemas.microsoft.com/office/drawing/2014/main" id="{A2B58481-426D-02FE-2F60-460FC2DCB9B6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4" name="矩形 2123">
                  <a:extLst>
                    <a:ext uri="{FF2B5EF4-FFF2-40B4-BE49-F238E27FC236}">
                      <a16:creationId xmlns:a16="http://schemas.microsoft.com/office/drawing/2014/main" id="{95EBBEA5-BF08-14FD-2CF0-925B8E2E4E22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5" name="矩形 2124">
                  <a:extLst>
                    <a:ext uri="{FF2B5EF4-FFF2-40B4-BE49-F238E27FC236}">
                      <a16:creationId xmlns:a16="http://schemas.microsoft.com/office/drawing/2014/main" id="{D1DC9981-0F40-A4E7-2A0B-8C865167931D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6" name="矩形 2125">
                  <a:extLst>
                    <a:ext uri="{FF2B5EF4-FFF2-40B4-BE49-F238E27FC236}">
                      <a16:creationId xmlns:a16="http://schemas.microsoft.com/office/drawing/2014/main" id="{C9B82B34-6690-1CF7-1559-6C0AD14C6944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7" name="矩形 2126">
                  <a:extLst>
                    <a:ext uri="{FF2B5EF4-FFF2-40B4-BE49-F238E27FC236}">
                      <a16:creationId xmlns:a16="http://schemas.microsoft.com/office/drawing/2014/main" id="{2ADA84D5-47E9-01CA-D759-F8CF64929BA8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8" name="矩形 2127">
                  <a:extLst>
                    <a:ext uri="{FF2B5EF4-FFF2-40B4-BE49-F238E27FC236}">
                      <a16:creationId xmlns:a16="http://schemas.microsoft.com/office/drawing/2014/main" id="{F8E9AA13-B920-DFF5-36DC-A4473F2F83FB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69" name="矩形 2128">
                  <a:extLst>
                    <a:ext uri="{FF2B5EF4-FFF2-40B4-BE49-F238E27FC236}">
                      <a16:creationId xmlns:a16="http://schemas.microsoft.com/office/drawing/2014/main" id="{C9EE5D72-E085-EDCC-8237-595F44F121DE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0" name="矩形 2129">
                  <a:extLst>
                    <a:ext uri="{FF2B5EF4-FFF2-40B4-BE49-F238E27FC236}">
                      <a16:creationId xmlns:a16="http://schemas.microsoft.com/office/drawing/2014/main" id="{1694A5F0-7E90-43AC-9DCE-18A4C72350A9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71" name="矩形 2130">
                  <a:extLst>
                    <a:ext uri="{FF2B5EF4-FFF2-40B4-BE49-F238E27FC236}">
                      <a16:creationId xmlns:a16="http://schemas.microsoft.com/office/drawing/2014/main" id="{61055DCA-9748-3573-1B08-99CC20A59EEF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sp>
            <p:nvSpPr>
              <p:cNvPr id="26" name="文本框 2131">
                <a:extLst>
                  <a:ext uri="{FF2B5EF4-FFF2-40B4-BE49-F238E27FC236}">
                    <a16:creationId xmlns:a16="http://schemas.microsoft.com/office/drawing/2014/main" id="{1921EEB6-553F-E21A-1338-EDF1718138B8}"/>
                  </a:ext>
                </a:extLst>
              </p:cNvPr>
              <p:cNvSpPr txBox="1"/>
              <p:nvPr/>
            </p:nvSpPr>
            <p:spPr>
              <a:xfrm>
                <a:off x="5071353" y="2210633"/>
                <a:ext cx="844973" cy="439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…..</a:t>
                </a:r>
              </a:p>
            </p:txBody>
          </p:sp>
          <p:grpSp>
            <p:nvGrpSpPr>
              <p:cNvPr id="27" name="组合 2132">
                <a:extLst>
                  <a:ext uri="{FF2B5EF4-FFF2-40B4-BE49-F238E27FC236}">
                    <a16:creationId xmlns:a16="http://schemas.microsoft.com/office/drawing/2014/main" id="{404BD2A2-AF18-B729-7E70-B59743D234CC}"/>
                  </a:ext>
                </a:extLst>
              </p:cNvPr>
              <p:cNvGrpSpPr/>
              <p:nvPr/>
            </p:nvGrpSpPr>
            <p:grpSpPr>
              <a:xfrm>
                <a:off x="3825679" y="235369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48" name="矩形 2133">
                  <a:extLst>
                    <a:ext uri="{FF2B5EF4-FFF2-40B4-BE49-F238E27FC236}">
                      <a16:creationId xmlns:a16="http://schemas.microsoft.com/office/drawing/2014/main" id="{9A42F90F-0E28-1CA8-495E-A83B33F3D6DA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9" name="矩形 2134">
                  <a:extLst>
                    <a:ext uri="{FF2B5EF4-FFF2-40B4-BE49-F238E27FC236}">
                      <a16:creationId xmlns:a16="http://schemas.microsoft.com/office/drawing/2014/main" id="{6EF589C2-599E-E40B-C4D4-6DE6BC72ADCF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50" name="矩形 2135">
                  <a:extLst>
                    <a:ext uri="{FF2B5EF4-FFF2-40B4-BE49-F238E27FC236}">
                      <a16:creationId xmlns:a16="http://schemas.microsoft.com/office/drawing/2014/main" id="{1D89D7AB-15A8-2223-AFF2-10E29FB516AD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1" name="矩形 2136">
                  <a:extLst>
                    <a:ext uri="{FF2B5EF4-FFF2-40B4-BE49-F238E27FC236}">
                      <a16:creationId xmlns:a16="http://schemas.microsoft.com/office/drawing/2014/main" id="{1F37A455-B201-7BB1-FFCB-2DBA203706FA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2" name="矩形 2137">
                  <a:extLst>
                    <a:ext uri="{FF2B5EF4-FFF2-40B4-BE49-F238E27FC236}">
                      <a16:creationId xmlns:a16="http://schemas.microsoft.com/office/drawing/2014/main" id="{41984228-1F99-1752-96B5-2AD7A447DB08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3" name="矩形 2138">
                  <a:extLst>
                    <a:ext uri="{FF2B5EF4-FFF2-40B4-BE49-F238E27FC236}">
                      <a16:creationId xmlns:a16="http://schemas.microsoft.com/office/drawing/2014/main" id="{27418BB5-181C-7C9D-24F2-FE027BC17AE0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4" name="矩形 2139">
                  <a:extLst>
                    <a:ext uri="{FF2B5EF4-FFF2-40B4-BE49-F238E27FC236}">
                      <a16:creationId xmlns:a16="http://schemas.microsoft.com/office/drawing/2014/main" id="{ADA6045F-F421-2B79-D055-3CF41D7CC5BF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5" name="矩形 2140">
                  <a:extLst>
                    <a:ext uri="{FF2B5EF4-FFF2-40B4-BE49-F238E27FC236}">
                      <a16:creationId xmlns:a16="http://schemas.microsoft.com/office/drawing/2014/main" id="{06EC047A-4BA0-228F-072D-DE1C9BEBFC26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6" name="矩形 2141">
                  <a:extLst>
                    <a:ext uri="{FF2B5EF4-FFF2-40B4-BE49-F238E27FC236}">
                      <a16:creationId xmlns:a16="http://schemas.microsoft.com/office/drawing/2014/main" id="{C1A9426E-2A30-3D1B-14B5-97AAAFCDC1A0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7" name="矩形 2142">
                  <a:extLst>
                    <a:ext uri="{FF2B5EF4-FFF2-40B4-BE49-F238E27FC236}">
                      <a16:creationId xmlns:a16="http://schemas.microsoft.com/office/drawing/2014/main" id="{3C90ACE8-321B-6ED0-AD7B-F3588FC09B4E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8" name="矩形 2143">
                  <a:extLst>
                    <a:ext uri="{FF2B5EF4-FFF2-40B4-BE49-F238E27FC236}">
                      <a16:creationId xmlns:a16="http://schemas.microsoft.com/office/drawing/2014/main" id="{E46A06D8-8963-A760-30E0-1F266F19B60C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59" name="矩形 2144">
                  <a:extLst>
                    <a:ext uri="{FF2B5EF4-FFF2-40B4-BE49-F238E27FC236}">
                      <a16:creationId xmlns:a16="http://schemas.microsoft.com/office/drawing/2014/main" id="{B200E287-A4CF-F610-90A8-B8EECC2743F9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29" name="组合 2146">
                <a:extLst>
                  <a:ext uri="{FF2B5EF4-FFF2-40B4-BE49-F238E27FC236}">
                    <a16:creationId xmlns:a16="http://schemas.microsoft.com/office/drawing/2014/main" id="{797597D1-266E-602D-C119-61B6C5281082}"/>
                  </a:ext>
                </a:extLst>
              </p:cNvPr>
              <p:cNvGrpSpPr/>
              <p:nvPr/>
            </p:nvGrpSpPr>
            <p:grpSpPr>
              <a:xfrm>
                <a:off x="3937843" y="148426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36" name="矩形 2147">
                  <a:extLst>
                    <a:ext uri="{FF2B5EF4-FFF2-40B4-BE49-F238E27FC236}">
                      <a16:creationId xmlns:a16="http://schemas.microsoft.com/office/drawing/2014/main" id="{9870D2D5-5F68-C9DE-A874-637965DB0653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矩形 2148">
                  <a:extLst>
                    <a:ext uri="{FF2B5EF4-FFF2-40B4-BE49-F238E27FC236}">
                      <a16:creationId xmlns:a16="http://schemas.microsoft.com/office/drawing/2014/main" id="{A6362AB9-7ECC-1105-956F-BE90118B5E76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38" name="矩形 2149">
                  <a:extLst>
                    <a:ext uri="{FF2B5EF4-FFF2-40B4-BE49-F238E27FC236}">
                      <a16:creationId xmlns:a16="http://schemas.microsoft.com/office/drawing/2014/main" id="{BE5C983A-C878-3B3F-F6DA-33F6C32F9267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矩形 2150">
                  <a:extLst>
                    <a:ext uri="{FF2B5EF4-FFF2-40B4-BE49-F238E27FC236}">
                      <a16:creationId xmlns:a16="http://schemas.microsoft.com/office/drawing/2014/main" id="{9DB65E4C-0372-370A-2ED4-FF4B395F2F0C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0" name="矩形 2151">
                  <a:extLst>
                    <a:ext uri="{FF2B5EF4-FFF2-40B4-BE49-F238E27FC236}">
                      <a16:creationId xmlns:a16="http://schemas.microsoft.com/office/drawing/2014/main" id="{505C8F74-555F-37D2-6628-1C0BD1BB7C4D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矩形 2152">
                  <a:extLst>
                    <a:ext uri="{FF2B5EF4-FFF2-40B4-BE49-F238E27FC236}">
                      <a16:creationId xmlns:a16="http://schemas.microsoft.com/office/drawing/2014/main" id="{CBDBCD22-C16C-167F-742B-2CDA73F75AEC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2" name="矩形 2153">
                  <a:extLst>
                    <a:ext uri="{FF2B5EF4-FFF2-40B4-BE49-F238E27FC236}">
                      <a16:creationId xmlns:a16="http://schemas.microsoft.com/office/drawing/2014/main" id="{A986AAA4-458B-34E4-91B6-59F5CC566C35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矩形 2154">
                  <a:extLst>
                    <a:ext uri="{FF2B5EF4-FFF2-40B4-BE49-F238E27FC236}">
                      <a16:creationId xmlns:a16="http://schemas.microsoft.com/office/drawing/2014/main" id="{9432746B-45A6-7659-00E5-ABD012888B24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4" name="矩形 2155">
                  <a:extLst>
                    <a:ext uri="{FF2B5EF4-FFF2-40B4-BE49-F238E27FC236}">
                      <a16:creationId xmlns:a16="http://schemas.microsoft.com/office/drawing/2014/main" id="{E4EA737A-C5CC-5802-56C6-61984A653AA3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矩形 2156">
                  <a:extLst>
                    <a:ext uri="{FF2B5EF4-FFF2-40B4-BE49-F238E27FC236}">
                      <a16:creationId xmlns:a16="http://schemas.microsoft.com/office/drawing/2014/main" id="{B44EC684-DFA6-045E-53F2-4D2C2D5BD86A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6" name="矩形 2157">
                  <a:extLst>
                    <a:ext uri="{FF2B5EF4-FFF2-40B4-BE49-F238E27FC236}">
                      <a16:creationId xmlns:a16="http://schemas.microsoft.com/office/drawing/2014/main" id="{F77BE691-8E77-4B15-367E-039F88DB657D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47" name="矩形 2158">
                  <a:extLst>
                    <a:ext uri="{FF2B5EF4-FFF2-40B4-BE49-F238E27FC236}">
                      <a16:creationId xmlns:a16="http://schemas.microsoft.com/office/drawing/2014/main" id="{46329BA8-E51D-5031-111F-4A41D3F4D7CF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0" name="组合 2159">
                <a:extLst>
                  <a:ext uri="{FF2B5EF4-FFF2-40B4-BE49-F238E27FC236}">
                    <a16:creationId xmlns:a16="http://schemas.microsoft.com/office/drawing/2014/main" id="{F322F289-5D05-637A-4AB0-277088557312}"/>
                  </a:ext>
                </a:extLst>
              </p:cNvPr>
              <p:cNvGrpSpPr/>
              <p:nvPr/>
            </p:nvGrpSpPr>
            <p:grpSpPr>
              <a:xfrm>
                <a:off x="5190609" y="145220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24" name="矩形 2160">
                  <a:extLst>
                    <a:ext uri="{FF2B5EF4-FFF2-40B4-BE49-F238E27FC236}">
                      <a16:creationId xmlns:a16="http://schemas.microsoft.com/office/drawing/2014/main" id="{6E3F2F78-6CC5-4F56-CD14-D960DB5401EF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矩形 2161">
                  <a:extLst>
                    <a:ext uri="{FF2B5EF4-FFF2-40B4-BE49-F238E27FC236}">
                      <a16:creationId xmlns:a16="http://schemas.microsoft.com/office/drawing/2014/main" id="{D282969A-B51F-7BFB-5F8B-D5318FC8AE91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26" name="矩形 2162">
                  <a:extLst>
                    <a:ext uri="{FF2B5EF4-FFF2-40B4-BE49-F238E27FC236}">
                      <a16:creationId xmlns:a16="http://schemas.microsoft.com/office/drawing/2014/main" id="{456695C7-EB97-4BFC-E45C-EA48D7CFB2BC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7" name="矩形 2163">
                  <a:extLst>
                    <a:ext uri="{FF2B5EF4-FFF2-40B4-BE49-F238E27FC236}">
                      <a16:creationId xmlns:a16="http://schemas.microsoft.com/office/drawing/2014/main" id="{39B71389-BF18-61E8-D608-86BAF93EDA3D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8" name="矩形 2164">
                  <a:extLst>
                    <a:ext uri="{FF2B5EF4-FFF2-40B4-BE49-F238E27FC236}">
                      <a16:creationId xmlns:a16="http://schemas.microsoft.com/office/drawing/2014/main" id="{3463F283-7229-6DDA-92F8-318D4B3F1984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9" name="矩形 2165">
                  <a:extLst>
                    <a:ext uri="{FF2B5EF4-FFF2-40B4-BE49-F238E27FC236}">
                      <a16:creationId xmlns:a16="http://schemas.microsoft.com/office/drawing/2014/main" id="{5DDF0767-3CD4-FFEC-74DF-CFA7AC64E767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0" name="矩形 2166">
                  <a:extLst>
                    <a:ext uri="{FF2B5EF4-FFF2-40B4-BE49-F238E27FC236}">
                      <a16:creationId xmlns:a16="http://schemas.microsoft.com/office/drawing/2014/main" id="{752D2FDF-A935-AB25-C633-6BC3C6979CD0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1" name="矩形 2167">
                  <a:extLst>
                    <a:ext uri="{FF2B5EF4-FFF2-40B4-BE49-F238E27FC236}">
                      <a16:creationId xmlns:a16="http://schemas.microsoft.com/office/drawing/2014/main" id="{246FC664-9BBA-B806-3CDD-1A8FEF137072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2" name="矩形 2168">
                  <a:extLst>
                    <a:ext uri="{FF2B5EF4-FFF2-40B4-BE49-F238E27FC236}">
                      <a16:creationId xmlns:a16="http://schemas.microsoft.com/office/drawing/2014/main" id="{5B303570-4F1A-140B-8FFC-C83031B8194E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3" name="矩形 2169">
                  <a:extLst>
                    <a:ext uri="{FF2B5EF4-FFF2-40B4-BE49-F238E27FC236}">
                      <a16:creationId xmlns:a16="http://schemas.microsoft.com/office/drawing/2014/main" id="{3371B381-4E92-E404-48F5-F4F70C4DE1A6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4" name="矩形 2170">
                  <a:extLst>
                    <a:ext uri="{FF2B5EF4-FFF2-40B4-BE49-F238E27FC236}">
                      <a16:creationId xmlns:a16="http://schemas.microsoft.com/office/drawing/2014/main" id="{C61BB6BB-374A-4511-1F07-A2211A144CF6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35" name="矩形 2171">
                  <a:extLst>
                    <a:ext uri="{FF2B5EF4-FFF2-40B4-BE49-F238E27FC236}">
                      <a16:creationId xmlns:a16="http://schemas.microsoft.com/office/drawing/2014/main" id="{1B72C358-4A72-C909-7C1D-2B6ADA15F616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1" name="组合 2172">
                <a:extLst>
                  <a:ext uri="{FF2B5EF4-FFF2-40B4-BE49-F238E27FC236}">
                    <a16:creationId xmlns:a16="http://schemas.microsoft.com/office/drawing/2014/main" id="{02F15987-5B6C-2FEB-F4D1-F95CE05D6292}"/>
                  </a:ext>
                </a:extLst>
              </p:cNvPr>
              <p:cNvGrpSpPr/>
              <p:nvPr/>
            </p:nvGrpSpPr>
            <p:grpSpPr>
              <a:xfrm>
                <a:off x="5873829" y="1456143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12" name="矩形 2173">
                  <a:extLst>
                    <a:ext uri="{FF2B5EF4-FFF2-40B4-BE49-F238E27FC236}">
                      <a16:creationId xmlns:a16="http://schemas.microsoft.com/office/drawing/2014/main" id="{ABF4E5E6-1C2C-50A2-7A61-9B155DFC5856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矩形 2174">
                  <a:extLst>
                    <a:ext uri="{FF2B5EF4-FFF2-40B4-BE49-F238E27FC236}">
                      <a16:creationId xmlns:a16="http://schemas.microsoft.com/office/drawing/2014/main" id="{D4DA31B6-985A-F078-EAD0-386F08AA6034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14" name="矩形 2175">
                  <a:extLst>
                    <a:ext uri="{FF2B5EF4-FFF2-40B4-BE49-F238E27FC236}">
                      <a16:creationId xmlns:a16="http://schemas.microsoft.com/office/drawing/2014/main" id="{4B45F11B-F86E-AF29-1B8B-C729F04DB277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5" name="矩形 2176">
                  <a:extLst>
                    <a:ext uri="{FF2B5EF4-FFF2-40B4-BE49-F238E27FC236}">
                      <a16:creationId xmlns:a16="http://schemas.microsoft.com/office/drawing/2014/main" id="{8CB35C68-829B-012B-70B0-33AC4E6A7CF1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6" name="矩形 2177">
                  <a:extLst>
                    <a:ext uri="{FF2B5EF4-FFF2-40B4-BE49-F238E27FC236}">
                      <a16:creationId xmlns:a16="http://schemas.microsoft.com/office/drawing/2014/main" id="{9A69DEA0-DA56-FD0F-9AD8-48C106CF71F1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矩形 2178">
                  <a:extLst>
                    <a:ext uri="{FF2B5EF4-FFF2-40B4-BE49-F238E27FC236}">
                      <a16:creationId xmlns:a16="http://schemas.microsoft.com/office/drawing/2014/main" id="{1890329C-AF26-398A-0D22-1182BA3AF8E2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8" name="矩形 2179">
                  <a:extLst>
                    <a:ext uri="{FF2B5EF4-FFF2-40B4-BE49-F238E27FC236}">
                      <a16:creationId xmlns:a16="http://schemas.microsoft.com/office/drawing/2014/main" id="{6C9578A1-16C1-754B-CA63-2B1DB87093B4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9" name="矩形 2180">
                  <a:extLst>
                    <a:ext uri="{FF2B5EF4-FFF2-40B4-BE49-F238E27FC236}">
                      <a16:creationId xmlns:a16="http://schemas.microsoft.com/office/drawing/2014/main" id="{53A83844-5B80-9B07-1BC2-FB39085C02E8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0" name="矩形 2181">
                  <a:extLst>
                    <a:ext uri="{FF2B5EF4-FFF2-40B4-BE49-F238E27FC236}">
                      <a16:creationId xmlns:a16="http://schemas.microsoft.com/office/drawing/2014/main" id="{66F35405-C642-6024-CE26-A241253D585B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1" name="矩形 2182">
                  <a:extLst>
                    <a:ext uri="{FF2B5EF4-FFF2-40B4-BE49-F238E27FC236}">
                      <a16:creationId xmlns:a16="http://schemas.microsoft.com/office/drawing/2014/main" id="{0E69A7DD-6ABD-0455-EFEE-348360F6829B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2" name="矩形 2183">
                  <a:extLst>
                    <a:ext uri="{FF2B5EF4-FFF2-40B4-BE49-F238E27FC236}">
                      <a16:creationId xmlns:a16="http://schemas.microsoft.com/office/drawing/2014/main" id="{7EC402D6-69F6-D670-8705-C65E94EB372A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矩形 2184">
                  <a:extLst>
                    <a:ext uri="{FF2B5EF4-FFF2-40B4-BE49-F238E27FC236}">
                      <a16:creationId xmlns:a16="http://schemas.microsoft.com/office/drawing/2014/main" id="{9AB12620-D794-C4F2-71E7-111183A01D82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1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2" name="组合 2185">
                <a:extLst>
                  <a:ext uri="{FF2B5EF4-FFF2-40B4-BE49-F238E27FC236}">
                    <a16:creationId xmlns:a16="http://schemas.microsoft.com/office/drawing/2014/main" id="{9701CBD1-0CAC-5763-13EC-3F65E93DDCA4}"/>
                  </a:ext>
                </a:extLst>
              </p:cNvPr>
              <p:cNvGrpSpPr/>
              <p:nvPr/>
            </p:nvGrpSpPr>
            <p:grpSpPr>
              <a:xfrm>
                <a:off x="4193984" y="1912999"/>
                <a:ext cx="512281" cy="342350"/>
                <a:chOff x="1406164" y="1820922"/>
                <a:chExt cx="5934338" cy="3098318"/>
              </a:xfrm>
            </p:grpSpPr>
            <p:sp>
              <p:nvSpPr>
                <p:cNvPr id="100" name="矩形 2186">
                  <a:extLst>
                    <a:ext uri="{FF2B5EF4-FFF2-40B4-BE49-F238E27FC236}">
                      <a16:creationId xmlns:a16="http://schemas.microsoft.com/office/drawing/2014/main" id="{42650A7D-0B58-AEB7-3C37-607A61D87811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1" name="矩形 2187">
                  <a:extLst>
                    <a:ext uri="{FF2B5EF4-FFF2-40B4-BE49-F238E27FC236}">
                      <a16:creationId xmlns:a16="http://schemas.microsoft.com/office/drawing/2014/main" id="{3C0362E4-E05A-3E1A-7173-3EE095BEB009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102" name="矩形 2188">
                  <a:extLst>
                    <a:ext uri="{FF2B5EF4-FFF2-40B4-BE49-F238E27FC236}">
                      <a16:creationId xmlns:a16="http://schemas.microsoft.com/office/drawing/2014/main" id="{1B9EC525-1E98-C757-461B-BECF9F640F05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3" name="矩形 2189">
                  <a:extLst>
                    <a:ext uri="{FF2B5EF4-FFF2-40B4-BE49-F238E27FC236}">
                      <a16:creationId xmlns:a16="http://schemas.microsoft.com/office/drawing/2014/main" id="{D99187F7-2DCA-7135-D35A-CB27D04EED82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4" name="矩形 2190">
                  <a:extLst>
                    <a:ext uri="{FF2B5EF4-FFF2-40B4-BE49-F238E27FC236}">
                      <a16:creationId xmlns:a16="http://schemas.microsoft.com/office/drawing/2014/main" id="{1E9C50C8-7B6E-7749-29CF-3DF720201427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5" name="矩形 2191">
                  <a:extLst>
                    <a:ext uri="{FF2B5EF4-FFF2-40B4-BE49-F238E27FC236}">
                      <a16:creationId xmlns:a16="http://schemas.microsoft.com/office/drawing/2014/main" id="{FE7E0B1D-A259-7858-74C1-A1739EFBC619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6" name="矩形 2192">
                  <a:extLst>
                    <a:ext uri="{FF2B5EF4-FFF2-40B4-BE49-F238E27FC236}">
                      <a16:creationId xmlns:a16="http://schemas.microsoft.com/office/drawing/2014/main" id="{96A2C4E9-6078-09AE-B2C5-A1684D99B530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7" name="矩形 2193">
                  <a:extLst>
                    <a:ext uri="{FF2B5EF4-FFF2-40B4-BE49-F238E27FC236}">
                      <a16:creationId xmlns:a16="http://schemas.microsoft.com/office/drawing/2014/main" id="{D4FF6CD7-5119-3481-7A8C-A50E527FA24B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8" name="矩形 2194">
                  <a:extLst>
                    <a:ext uri="{FF2B5EF4-FFF2-40B4-BE49-F238E27FC236}">
                      <a16:creationId xmlns:a16="http://schemas.microsoft.com/office/drawing/2014/main" id="{7E669095-C54F-0C83-F33A-B312AB5A7A6B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09" name="矩形 2195">
                  <a:extLst>
                    <a:ext uri="{FF2B5EF4-FFF2-40B4-BE49-F238E27FC236}">
                      <a16:creationId xmlns:a16="http://schemas.microsoft.com/office/drawing/2014/main" id="{4DD4E7E2-57AB-C736-DCD7-1DA67700EC5F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0" name="矩形 2196">
                  <a:extLst>
                    <a:ext uri="{FF2B5EF4-FFF2-40B4-BE49-F238E27FC236}">
                      <a16:creationId xmlns:a16="http://schemas.microsoft.com/office/drawing/2014/main" id="{CA8FE72C-C2FA-3673-31B5-3A9F66CC57E4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111" name="矩形 2197">
                  <a:extLst>
                    <a:ext uri="{FF2B5EF4-FFF2-40B4-BE49-F238E27FC236}">
                      <a16:creationId xmlns:a16="http://schemas.microsoft.com/office/drawing/2014/main" id="{0AF53DAD-6E9E-C848-7951-210057FA5976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3" name="组合 2198">
                <a:extLst>
                  <a:ext uri="{FF2B5EF4-FFF2-40B4-BE49-F238E27FC236}">
                    <a16:creationId xmlns:a16="http://schemas.microsoft.com/office/drawing/2014/main" id="{5403AA56-22B9-D880-7D7A-6E0E94990749}"/>
                  </a:ext>
                </a:extLst>
              </p:cNvPr>
              <p:cNvGrpSpPr/>
              <p:nvPr/>
            </p:nvGrpSpPr>
            <p:grpSpPr>
              <a:xfrm>
                <a:off x="5335707" y="1912999"/>
                <a:ext cx="512281" cy="342350"/>
                <a:chOff x="1406164" y="1820922"/>
                <a:chExt cx="5934338" cy="3098318"/>
              </a:xfrm>
            </p:grpSpPr>
            <p:sp>
              <p:nvSpPr>
                <p:cNvPr id="88" name="矩形 2199">
                  <a:extLst>
                    <a:ext uri="{FF2B5EF4-FFF2-40B4-BE49-F238E27FC236}">
                      <a16:creationId xmlns:a16="http://schemas.microsoft.com/office/drawing/2014/main" id="{0D6C1CFA-5358-E7BE-254A-0298630CF84D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9" name="矩形 2200">
                  <a:extLst>
                    <a:ext uri="{FF2B5EF4-FFF2-40B4-BE49-F238E27FC236}">
                      <a16:creationId xmlns:a16="http://schemas.microsoft.com/office/drawing/2014/main" id="{BFB408A7-5BC8-01EA-8817-07AE0AD20B68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90" name="矩形 2201">
                  <a:extLst>
                    <a:ext uri="{FF2B5EF4-FFF2-40B4-BE49-F238E27FC236}">
                      <a16:creationId xmlns:a16="http://schemas.microsoft.com/office/drawing/2014/main" id="{33CFDD40-407F-A6C3-78D2-8CC8C4C9F98D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1" name="矩形 2202">
                  <a:extLst>
                    <a:ext uri="{FF2B5EF4-FFF2-40B4-BE49-F238E27FC236}">
                      <a16:creationId xmlns:a16="http://schemas.microsoft.com/office/drawing/2014/main" id="{4CA5B8D9-A9A0-F0ED-C583-D2CCDD2D691F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2" name="矩形 2203">
                  <a:extLst>
                    <a:ext uri="{FF2B5EF4-FFF2-40B4-BE49-F238E27FC236}">
                      <a16:creationId xmlns:a16="http://schemas.microsoft.com/office/drawing/2014/main" id="{08D3373F-76BE-5640-9247-11C5F834563A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3" name="矩形 2204">
                  <a:extLst>
                    <a:ext uri="{FF2B5EF4-FFF2-40B4-BE49-F238E27FC236}">
                      <a16:creationId xmlns:a16="http://schemas.microsoft.com/office/drawing/2014/main" id="{C0A015C7-1AF2-83E0-A368-E7DEC2F7A0A9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4" name="矩形 2205">
                  <a:extLst>
                    <a:ext uri="{FF2B5EF4-FFF2-40B4-BE49-F238E27FC236}">
                      <a16:creationId xmlns:a16="http://schemas.microsoft.com/office/drawing/2014/main" id="{656CE99E-82E5-ABD5-F844-BF84DDD95072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5" name="矩形 2206">
                  <a:extLst>
                    <a:ext uri="{FF2B5EF4-FFF2-40B4-BE49-F238E27FC236}">
                      <a16:creationId xmlns:a16="http://schemas.microsoft.com/office/drawing/2014/main" id="{78805C2B-B691-E09F-DE1E-D6C20D740312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6" name="矩形 2207">
                  <a:extLst>
                    <a:ext uri="{FF2B5EF4-FFF2-40B4-BE49-F238E27FC236}">
                      <a16:creationId xmlns:a16="http://schemas.microsoft.com/office/drawing/2014/main" id="{AC3FF5B7-8D4B-80B4-5BC5-F338CD6EE1F3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7" name="矩形 2208">
                  <a:extLst>
                    <a:ext uri="{FF2B5EF4-FFF2-40B4-BE49-F238E27FC236}">
                      <a16:creationId xmlns:a16="http://schemas.microsoft.com/office/drawing/2014/main" id="{111C3A5A-7A8D-45C6-A816-7F4619D8BF75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8" name="矩形 2209">
                  <a:extLst>
                    <a:ext uri="{FF2B5EF4-FFF2-40B4-BE49-F238E27FC236}">
                      <a16:creationId xmlns:a16="http://schemas.microsoft.com/office/drawing/2014/main" id="{7723A53D-E1B9-06ED-032B-4CE325AD28EE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99" name="矩形 2210">
                  <a:extLst>
                    <a:ext uri="{FF2B5EF4-FFF2-40B4-BE49-F238E27FC236}">
                      <a16:creationId xmlns:a16="http://schemas.microsoft.com/office/drawing/2014/main" id="{0BAD6FDD-1F23-92CD-5588-2BD94EF23D2A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4" name="组合 2211">
                <a:extLst>
                  <a:ext uri="{FF2B5EF4-FFF2-40B4-BE49-F238E27FC236}">
                    <a16:creationId xmlns:a16="http://schemas.microsoft.com/office/drawing/2014/main" id="{0024D978-F268-3EDC-1270-794B6CEBA81E}"/>
                  </a:ext>
                </a:extLst>
              </p:cNvPr>
              <p:cNvGrpSpPr/>
              <p:nvPr/>
            </p:nvGrpSpPr>
            <p:grpSpPr>
              <a:xfrm>
                <a:off x="6082907" y="1910846"/>
                <a:ext cx="512281" cy="342350"/>
                <a:chOff x="1406164" y="1820922"/>
                <a:chExt cx="5934338" cy="3098318"/>
              </a:xfrm>
            </p:grpSpPr>
            <p:sp>
              <p:nvSpPr>
                <p:cNvPr id="76" name="矩形 2212">
                  <a:extLst>
                    <a:ext uri="{FF2B5EF4-FFF2-40B4-BE49-F238E27FC236}">
                      <a16:creationId xmlns:a16="http://schemas.microsoft.com/office/drawing/2014/main" id="{B08BF0C8-18C1-729E-C5C6-4FFE7E565D5B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7" name="矩形 2213">
                  <a:extLst>
                    <a:ext uri="{FF2B5EF4-FFF2-40B4-BE49-F238E27FC236}">
                      <a16:creationId xmlns:a16="http://schemas.microsoft.com/office/drawing/2014/main" id="{DCD215B4-2CF7-3595-8AA4-5707AD7FD3E9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78" name="矩形 2214">
                  <a:extLst>
                    <a:ext uri="{FF2B5EF4-FFF2-40B4-BE49-F238E27FC236}">
                      <a16:creationId xmlns:a16="http://schemas.microsoft.com/office/drawing/2014/main" id="{C546B2BF-6838-FD98-F37A-3E093979F07E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9" name="矩形 2215">
                  <a:extLst>
                    <a:ext uri="{FF2B5EF4-FFF2-40B4-BE49-F238E27FC236}">
                      <a16:creationId xmlns:a16="http://schemas.microsoft.com/office/drawing/2014/main" id="{288207C5-43F3-6391-7882-283201BCC796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0" name="矩形 2216">
                  <a:extLst>
                    <a:ext uri="{FF2B5EF4-FFF2-40B4-BE49-F238E27FC236}">
                      <a16:creationId xmlns:a16="http://schemas.microsoft.com/office/drawing/2014/main" id="{D15B6187-7526-73F9-D6DE-4611D732776F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1" name="矩形 2217">
                  <a:extLst>
                    <a:ext uri="{FF2B5EF4-FFF2-40B4-BE49-F238E27FC236}">
                      <a16:creationId xmlns:a16="http://schemas.microsoft.com/office/drawing/2014/main" id="{BD2AABC0-CB41-2406-B566-B1E9E3AB5E42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2" name="矩形 2218">
                  <a:extLst>
                    <a:ext uri="{FF2B5EF4-FFF2-40B4-BE49-F238E27FC236}">
                      <a16:creationId xmlns:a16="http://schemas.microsoft.com/office/drawing/2014/main" id="{FBDF5EFD-6918-988F-DB14-F73416BBBFC4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3" name="矩形 2219">
                  <a:extLst>
                    <a:ext uri="{FF2B5EF4-FFF2-40B4-BE49-F238E27FC236}">
                      <a16:creationId xmlns:a16="http://schemas.microsoft.com/office/drawing/2014/main" id="{E861B5E1-F537-9CE8-DC68-4537CFED26CF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4" name="矩形 2220">
                  <a:extLst>
                    <a:ext uri="{FF2B5EF4-FFF2-40B4-BE49-F238E27FC236}">
                      <a16:creationId xmlns:a16="http://schemas.microsoft.com/office/drawing/2014/main" id="{A6D12CFF-D1F9-C72D-7102-11B1F48A7610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5" name="矩形 2221">
                  <a:extLst>
                    <a:ext uri="{FF2B5EF4-FFF2-40B4-BE49-F238E27FC236}">
                      <a16:creationId xmlns:a16="http://schemas.microsoft.com/office/drawing/2014/main" id="{220667AE-4349-89D3-ECA3-EBF8763478F3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6" name="矩形 2222">
                  <a:extLst>
                    <a:ext uri="{FF2B5EF4-FFF2-40B4-BE49-F238E27FC236}">
                      <a16:creationId xmlns:a16="http://schemas.microsoft.com/office/drawing/2014/main" id="{7A35BC3A-9BF4-205A-F0E3-B24A09E648BE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87" name="矩形 2223">
                  <a:extLst>
                    <a:ext uri="{FF2B5EF4-FFF2-40B4-BE49-F238E27FC236}">
                      <a16:creationId xmlns:a16="http://schemas.microsoft.com/office/drawing/2014/main" id="{8702E40A-01A2-5DB9-D8DD-4B1F1F83F919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3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5" name="组合 2224">
                <a:extLst>
                  <a:ext uri="{FF2B5EF4-FFF2-40B4-BE49-F238E27FC236}">
                    <a16:creationId xmlns:a16="http://schemas.microsoft.com/office/drawing/2014/main" id="{E9DF4905-614A-09E5-6AAA-23F5A0D111A8}"/>
                  </a:ext>
                </a:extLst>
              </p:cNvPr>
              <p:cNvGrpSpPr/>
              <p:nvPr/>
            </p:nvGrpSpPr>
            <p:grpSpPr>
              <a:xfrm>
                <a:off x="4552314" y="2331516"/>
                <a:ext cx="512281" cy="342350"/>
                <a:chOff x="1406164" y="1820922"/>
                <a:chExt cx="5934338" cy="3098318"/>
              </a:xfrm>
            </p:grpSpPr>
            <p:sp>
              <p:nvSpPr>
                <p:cNvPr id="64" name="矩形 2225">
                  <a:extLst>
                    <a:ext uri="{FF2B5EF4-FFF2-40B4-BE49-F238E27FC236}">
                      <a16:creationId xmlns:a16="http://schemas.microsoft.com/office/drawing/2014/main" id="{37CA39E7-9114-1505-742A-C8BB24240931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5" name="矩形 2226">
                  <a:extLst>
                    <a:ext uri="{FF2B5EF4-FFF2-40B4-BE49-F238E27FC236}">
                      <a16:creationId xmlns:a16="http://schemas.microsoft.com/office/drawing/2014/main" id="{C69243DF-BF39-0437-4EFE-E3DBE0568A3A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66" name="矩形 2227">
                  <a:extLst>
                    <a:ext uri="{FF2B5EF4-FFF2-40B4-BE49-F238E27FC236}">
                      <a16:creationId xmlns:a16="http://schemas.microsoft.com/office/drawing/2014/main" id="{46217633-E440-CAB5-40D7-AAEE62DB37BF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7" name="矩形 2228">
                  <a:extLst>
                    <a:ext uri="{FF2B5EF4-FFF2-40B4-BE49-F238E27FC236}">
                      <a16:creationId xmlns:a16="http://schemas.microsoft.com/office/drawing/2014/main" id="{CE9E75F0-FB09-27D3-5FCC-9834FBC4BC5B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8" name="矩形 2229">
                  <a:extLst>
                    <a:ext uri="{FF2B5EF4-FFF2-40B4-BE49-F238E27FC236}">
                      <a16:creationId xmlns:a16="http://schemas.microsoft.com/office/drawing/2014/main" id="{202C91DC-260F-B8B6-833D-E6C90EC96AAA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9" name="矩形 2230">
                  <a:extLst>
                    <a:ext uri="{FF2B5EF4-FFF2-40B4-BE49-F238E27FC236}">
                      <a16:creationId xmlns:a16="http://schemas.microsoft.com/office/drawing/2014/main" id="{411E310F-3AFA-9ECB-1BCF-2F5BBA93A4A6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0" name="矩形 2231">
                  <a:extLst>
                    <a:ext uri="{FF2B5EF4-FFF2-40B4-BE49-F238E27FC236}">
                      <a16:creationId xmlns:a16="http://schemas.microsoft.com/office/drawing/2014/main" id="{CD39A8EC-4BC0-4C30-B0BE-34631F2CAFE4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1" name="矩形 2232">
                  <a:extLst>
                    <a:ext uri="{FF2B5EF4-FFF2-40B4-BE49-F238E27FC236}">
                      <a16:creationId xmlns:a16="http://schemas.microsoft.com/office/drawing/2014/main" id="{1C87BBD0-212E-01C2-5233-1F6081F18860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2" name="矩形 2233">
                  <a:extLst>
                    <a:ext uri="{FF2B5EF4-FFF2-40B4-BE49-F238E27FC236}">
                      <a16:creationId xmlns:a16="http://schemas.microsoft.com/office/drawing/2014/main" id="{E9F99C2D-AD39-A8EB-25F4-50A686C11BD3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3" name="矩形 2234">
                  <a:extLst>
                    <a:ext uri="{FF2B5EF4-FFF2-40B4-BE49-F238E27FC236}">
                      <a16:creationId xmlns:a16="http://schemas.microsoft.com/office/drawing/2014/main" id="{548A5B45-253D-38B6-B942-F2FADA73BFC7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4" name="矩形 2235">
                  <a:extLst>
                    <a:ext uri="{FF2B5EF4-FFF2-40B4-BE49-F238E27FC236}">
                      <a16:creationId xmlns:a16="http://schemas.microsoft.com/office/drawing/2014/main" id="{D7F6BF67-813E-2C7F-E6BE-50E55039B67F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75" name="矩形 2236">
                  <a:extLst>
                    <a:ext uri="{FF2B5EF4-FFF2-40B4-BE49-F238E27FC236}">
                      <a16:creationId xmlns:a16="http://schemas.microsoft.com/office/drawing/2014/main" id="{A72F1296-A9DA-ADD1-ED1F-CDDAA100F119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6" name="组合 2237">
                <a:extLst>
                  <a:ext uri="{FF2B5EF4-FFF2-40B4-BE49-F238E27FC236}">
                    <a16:creationId xmlns:a16="http://schemas.microsoft.com/office/drawing/2014/main" id="{FD43AE54-085E-0F19-35E7-88AEBE2725DB}"/>
                  </a:ext>
                </a:extLst>
              </p:cNvPr>
              <p:cNvGrpSpPr/>
              <p:nvPr/>
            </p:nvGrpSpPr>
            <p:grpSpPr>
              <a:xfrm>
                <a:off x="5687784" y="235369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52" name="矩形 2238">
                  <a:extLst>
                    <a:ext uri="{FF2B5EF4-FFF2-40B4-BE49-F238E27FC236}">
                      <a16:creationId xmlns:a16="http://schemas.microsoft.com/office/drawing/2014/main" id="{70B8A6C9-4BD2-B88E-F557-01BC374AD8BC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3" name="矩形 2239">
                  <a:extLst>
                    <a:ext uri="{FF2B5EF4-FFF2-40B4-BE49-F238E27FC236}">
                      <a16:creationId xmlns:a16="http://schemas.microsoft.com/office/drawing/2014/main" id="{54ACCD7E-5D01-CF90-B453-4F5F60C1CB35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54" name="矩形 2240">
                  <a:extLst>
                    <a:ext uri="{FF2B5EF4-FFF2-40B4-BE49-F238E27FC236}">
                      <a16:creationId xmlns:a16="http://schemas.microsoft.com/office/drawing/2014/main" id="{41333DB4-E9AF-A084-5D83-77CAA1A509CB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5" name="矩形 2241">
                  <a:extLst>
                    <a:ext uri="{FF2B5EF4-FFF2-40B4-BE49-F238E27FC236}">
                      <a16:creationId xmlns:a16="http://schemas.microsoft.com/office/drawing/2014/main" id="{6DEBFA6D-1F3F-966C-2212-93839E2514FD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6" name="矩形 2242">
                  <a:extLst>
                    <a:ext uri="{FF2B5EF4-FFF2-40B4-BE49-F238E27FC236}">
                      <a16:creationId xmlns:a16="http://schemas.microsoft.com/office/drawing/2014/main" id="{44337ECD-6F7D-3649-CCA4-2E2BC9A9D1CF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7" name="矩形 2243">
                  <a:extLst>
                    <a:ext uri="{FF2B5EF4-FFF2-40B4-BE49-F238E27FC236}">
                      <a16:creationId xmlns:a16="http://schemas.microsoft.com/office/drawing/2014/main" id="{C6905013-9903-A217-BBAB-873862E19215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8" name="矩形 2244">
                  <a:extLst>
                    <a:ext uri="{FF2B5EF4-FFF2-40B4-BE49-F238E27FC236}">
                      <a16:creationId xmlns:a16="http://schemas.microsoft.com/office/drawing/2014/main" id="{2B51A203-0F4F-41C7-05A8-0AF425AB66AE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9" name="矩形 2245">
                  <a:extLst>
                    <a:ext uri="{FF2B5EF4-FFF2-40B4-BE49-F238E27FC236}">
                      <a16:creationId xmlns:a16="http://schemas.microsoft.com/office/drawing/2014/main" id="{9B07DC09-3D26-5BCC-8BF1-06827BF139B3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0" name="矩形 2246">
                  <a:extLst>
                    <a:ext uri="{FF2B5EF4-FFF2-40B4-BE49-F238E27FC236}">
                      <a16:creationId xmlns:a16="http://schemas.microsoft.com/office/drawing/2014/main" id="{6FD57795-4504-F4C4-F91D-55BD874E62B0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1" name="矩形 2247">
                  <a:extLst>
                    <a:ext uri="{FF2B5EF4-FFF2-40B4-BE49-F238E27FC236}">
                      <a16:creationId xmlns:a16="http://schemas.microsoft.com/office/drawing/2014/main" id="{6613BDF7-6338-44B8-5A8C-F35173A4ABC1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2" name="矩形 2248">
                  <a:extLst>
                    <a:ext uri="{FF2B5EF4-FFF2-40B4-BE49-F238E27FC236}">
                      <a16:creationId xmlns:a16="http://schemas.microsoft.com/office/drawing/2014/main" id="{5DA32E28-2850-6981-3B85-A0C67194B9DF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63" name="矩形 2249">
                  <a:extLst>
                    <a:ext uri="{FF2B5EF4-FFF2-40B4-BE49-F238E27FC236}">
                      <a16:creationId xmlns:a16="http://schemas.microsoft.com/office/drawing/2014/main" id="{37A1E7FA-8E14-142F-9692-8AF7BCA9FC87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grpSp>
            <p:nvGrpSpPr>
              <p:cNvPr id="37" name="组合 2250">
                <a:extLst>
                  <a:ext uri="{FF2B5EF4-FFF2-40B4-BE49-F238E27FC236}">
                    <a16:creationId xmlns:a16="http://schemas.microsoft.com/office/drawing/2014/main" id="{23E09BC6-7A38-1106-07AF-B7880EA31D71}"/>
                  </a:ext>
                </a:extLst>
              </p:cNvPr>
              <p:cNvGrpSpPr/>
              <p:nvPr/>
            </p:nvGrpSpPr>
            <p:grpSpPr>
              <a:xfrm>
                <a:off x="6392713" y="2353694"/>
                <a:ext cx="512281" cy="342350"/>
                <a:chOff x="1406164" y="1820922"/>
                <a:chExt cx="5934338" cy="3098318"/>
              </a:xfrm>
            </p:grpSpPr>
            <p:sp>
              <p:nvSpPr>
                <p:cNvPr id="40" name="矩形 2251">
                  <a:extLst>
                    <a:ext uri="{FF2B5EF4-FFF2-40B4-BE49-F238E27FC236}">
                      <a16:creationId xmlns:a16="http://schemas.microsoft.com/office/drawing/2014/main" id="{1D4EB5B6-33C4-B8D8-0089-B0B6BE2E643C}"/>
                    </a:ext>
                  </a:extLst>
                </p:cNvPr>
                <p:cNvSpPr/>
                <p:nvPr/>
              </p:nvSpPr>
              <p:spPr>
                <a:xfrm>
                  <a:off x="1406166" y="1820927"/>
                  <a:ext cx="1198082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1" name="矩形 2252">
                  <a:extLst>
                    <a:ext uri="{FF2B5EF4-FFF2-40B4-BE49-F238E27FC236}">
                      <a16:creationId xmlns:a16="http://schemas.microsoft.com/office/drawing/2014/main" id="{805C64BA-251D-BE7C-354B-CC6B39FE40DC}"/>
                    </a:ext>
                  </a:extLst>
                </p:cNvPr>
                <p:cNvSpPr/>
                <p:nvPr/>
              </p:nvSpPr>
              <p:spPr>
                <a:xfrm>
                  <a:off x="2604248" y="1820923"/>
                  <a:ext cx="645456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/>
                    <a:t> </a:t>
                  </a:r>
                </a:p>
              </p:txBody>
            </p:sp>
            <p:sp>
              <p:nvSpPr>
                <p:cNvPr id="42" name="矩形 2253">
                  <a:extLst>
                    <a:ext uri="{FF2B5EF4-FFF2-40B4-BE49-F238E27FC236}">
                      <a16:creationId xmlns:a16="http://schemas.microsoft.com/office/drawing/2014/main" id="{0277039E-18E7-24D4-18B9-9265D0E28FB2}"/>
                    </a:ext>
                  </a:extLst>
                </p:cNvPr>
                <p:cNvSpPr/>
                <p:nvPr/>
              </p:nvSpPr>
              <p:spPr>
                <a:xfrm>
                  <a:off x="3249705" y="1820922"/>
                  <a:ext cx="1609165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3" name="矩形 2254">
                  <a:extLst>
                    <a:ext uri="{FF2B5EF4-FFF2-40B4-BE49-F238E27FC236}">
                      <a16:creationId xmlns:a16="http://schemas.microsoft.com/office/drawing/2014/main" id="{4771D934-00E1-A3C1-9504-C856E1056358}"/>
                    </a:ext>
                  </a:extLst>
                </p:cNvPr>
                <p:cNvSpPr/>
                <p:nvPr/>
              </p:nvSpPr>
              <p:spPr>
                <a:xfrm>
                  <a:off x="4858871" y="1820922"/>
                  <a:ext cx="2474260" cy="499621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4" name="矩形 2255">
                  <a:extLst>
                    <a:ext uri="{FF2B5EF4-FFF2-40B4-BE49-F238E27FC236}">
                      <a16:creationId xmlns:a16="http://schemas.microsoft.com/office/drawing/2014/main" id="{9C18B6DE-D5CA-13B4-5BF1-D4C5B4B11D38}"/>
                    </a:ext>
                  </a:extLst>
                </p:cNvPr>
                <p:cNvSpPr/>
                <p:nvPr/>
              </p:nvSpPr>
              <p:spPr>
                <a:xfrm>
                  <a:off x="1406164" y="2320552"/>
                  <a:ext cx="1475988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5" name="矩形 2256">
                  <a:extLst>
                    <a:ext uri="{FF2B5EF4-FFF2-40B4-BE49-F238E27FC236}">
                      <a16:creationId xmlns:a16="http://schemas.microsoft.com/office/drawing/2014/main" id="{D581E943-9745-D704-1F05-B9DF567014BE}"/>
                    </a:ext>
                  </a:extLst>
                </p:cNvPr>
                <p:cNvSpPr/>
                <p:nvPr/>
              </p:nvSpPr>
              <p:spPr>
                <a:xfrm>
                  <a:off x="2877671" y="2320547"/>
                  <a:ext cx="1981200" cy="44298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6" name="矩形 2257">
                  <a:extLst>
                    <a:ext uri="{FF2B5EF4-FFF2-40B4-BE49-F238E27FC236}">
                      <a16:creationId xmlns:a16="http://schemas.microsoft.com/office/drawing/2014/main" id="{FECD9507-0D29-F7BC-61ED-5DB54DB331AE}"/>
                    </a:ext>
                  </a:extLst>
                </p:cNvPr>
                <p:cNvSpPr/>
                <p:nvPr/>
              </p:nvSpPr>
              <p:spPr>
                <a:xfrm>
                  <a:off x="4858871" y="2320543"/>
                  <a:ext cx="2474260" cy="442989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7" name="矩形 2258">
                  <a:extLst>
                    <a:ext uri="{FF2B5EF4-FFF2-40B4-BE49-F238E27FC236}">
                      <a16:creationId xmlns:a16="http://schemas.microsoft.com/office/drawing/2014/main" id="{3C8A7971-0390-9077-6192-6589AAA9B798}"/>
                    </a:ext>
                  </a:extLst>
                </p:cNvPr>
                <p:cNvSpPr/>
                <p:nvPr/>
              </p:nvSpPr>
              <p:spPr>
                <a:xfrm>
                  <a:off x="1406164" y="2756239"/>
                  <a:ext cx="5926967" cy="442987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8" name="矩形 2259">
                  <a:extLst>
                    <a:ext uri="{FF2B5EF4-FFF2-40B4-BE49-F238E27FC236}">
                      <a16:creationId xmlns:a16="http://schemas.microsoft.com/office/drawing/2014/main" id="{84BE3A30-F0A1-26A9-09EF-7F7CD69E47A7}"/>
                    </a:ext>
                  </a:extLst>
                </p:cNvPr>
                <p:cNvSpPr/>
                <p:nvPr/>
              </p:nvSpPr>
              <p:spPr>
                <a:xfrm>
                  <a:off x="1406164" y="3199216"/>
                  <a:ext cx="5926968" cy="442988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49" name="矩形 2260">
                  <a:extLst>
                    <a:ext uri="{FF2B5EF4-FFF2-40B4-BE49-F238E27FC236}">
                      <a16:creationId xmlns:a16="http://schemas.microsoft.com/office/drawing/2014/main" id="{13A93CDF-616C-1EAA-C198-2AE08DB91749}"/>
                    </a:ext>
                  </a:extLst>
                </p:cNvPr>
                <p:cNvSpPr/>
                <p:nvPr/>
              </p:nvSpPr>
              <p:spPr>
                <a:xfrm>
                  <a:off x="1413535" y="3642204"/>
                  <a:ext cx="2928271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0" name="矩形 2261">
                  <a:extLst>
                    <a:ext uri="{FF2B5EF4-FFF2-40B4-BE49-F238E27FC236}">
                      <a16:creationId xmlns:a16="http://schemas.microsoft.com/office/drawing/2014/main" id="{AC85EDC8-16B4-A9E8-BAF3-07D0EFFD82F1}"/>
                    </a:ext>
                  </a:extLst>
                </p:cNvPr>
                <p:cNvSpPr/>
                <p:nvPr/>
              </p:nvSpPr>
              <p:spPr>
                <a:xfrm>
                  <a:off x="4334435" y="3642204"/>
                  <a:ext cx="3003176" cy="49962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  <p:sp>
              <p:nvSpPr>
                <p:cNvPr id="51" name="矩形 2262">
                  <a:extLst>
                    <a:ext uri="{FF2B5EF4-FFF2-40B4-BE49-F238E27FC236}">
                      <a16:creationId xmlns:a16="http://schemas.microsoft.com/office/drawing/2014/main" id="{9F892FDF-A548-8C54-5F95-7A27D1D12416}"/>
                    </a:ext>
                  </a:extLst>
                </p:cNvPr>
                <p:cNvSpPr/>
                <p:nvPr/>
              </p:nvSpPr>
              <p:spPr>
                <a:xfrm>
                  <a:off x="1413535" y="4141825"/>
                  <a:ext cx="5926967" cy="777415"/>
                </a:xfrm>
                <a:prstGeom prst="rect">
                  <a:avLst/>
                </a:prstGeom>
                <a:pattFill prst="wdUpDiag">
                  <a:fgClr>
                    <a:schemeClr val="accent2">
                      <a:lumMod val="20000"/>
                      <a:lumOff val="80000"/>
                    </a:schemeClr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/>
                </a:p>
              </p:txBody>
            </p:sp>
          </p:grpSp>
          <p:sp>
            <p:nvSpPr>
              <p:cNvPr id="38" name="文本框 2263">
                <a:extLst>
                  <a:ext uri="{FF2B5EF4-FFF2-40B4-BE49-F238E27FC236}">
                    <a16:creationId xmlns:a16="http://schemas.microsoft.com/office/drawing/2014/main" id="{8688501C-8CAF-1139-E9C9-E97DA5C0A339}"/>
                  </a:ext>
                </a:extLst>
              </p:cNvPr>
              <p:cNvSpPr txBox="1"/>
              <p:nvPr/>
            </p:nvSpPr>
            <p:spPr>
              <a:xfrm>
                <a:off x="4676229" y="1771020"/>
                <a:ext cx="844973" cy="439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…..</a:t>
                </a:r>
              </a:p>
            </p:txBody>
          </p:sp>
        </p:grpSp>
      </p:grpSp>
      <p:sp>
        <p:nvSpPr>
          <p:cNvPr id="39" name="矩形: 圆角 2265">
            <a:extLst>
              <a:ext uri="{FF2B5EF4-FFF2-40B4-BE49-F238E27FC236}">
                <a16:creationId xmlns:a16="http://schemas.microsoft.com/office/drawing/2014/main" id="{840EA22E-1258-0E93-6642-DFBADB1AB35D}"/>
              </a:ext>
            </a:extLst>
          </p:cNvPr>
          <p:cNvSpPr/>
          <p:nvPr/>
        </p:nvSpPr>
        <p:spPr>
          <a:xfrm>
            <a:off x="2845963" y="1198374"/>
            <a:ext cx="5832045" cy="173658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8CB8909C-63CB-CF2D-9889-CA2AD67A6D26}"/>
              </a:ext>
            </a:extLst>
          </p:cNvPr>
          <p:cNvGrpSpPr/>
          <p:nvPr/>
        </p:nvGrpSpPr>
        <p:grpSpPr>
          <a:xfrm>
            <a:off x="7041781" y="1481645"/>
            <a:ext cx="1519968" cy="1261536"/>
            <a:chOff x="7182457" y="1481645"/>
            <a:chExt cx="1519968" cy="12615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F7EAB2-EE34-075C-B603-0C340016D893}"/>
                </a:ext>
              </a:extLst>
            </p:cNvPr>
            <p:cNvSpPr txBox="1"/>
            <p:nvPr/>
          </p:nvSpPr>
          <p:spPr>
            <a:xfrm>
              <a:off x="7182457" y="1940103"/>
              <a:ext cx="151996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>
                  <a:latin typeface="AkayaKanadaka" panose="02010502080401010103" pitchFamily="2" charset="77"/>
                  <a:cs typeface="AkayaKanadaka" panose="02010502080401010103" pitchFamily="2" charset="77"/>
                </a:defRPr>
              </a:lvl1pPr>
            </a:lstStyle>
            <a:p>
              <a:r>
                <a:rPr lang="en-US" sz="1600" dirty="0">
                  <a:latin typeface="Bookman Old Style" panose="02050604050505020204" pitchFamily="18" charset="0"/>
                </a:rPr>
                <a:t>HTTP Flow 1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78A06E-1E8E-26A7-F89F-1FA418D60D37}"/>
                </a:ext>
              </a:extLst>
            </p:cNvPr>
            <p:cNvSpPr txBox="1"/>
            <p:nvPr/>
          </p:nvSpPr>
          <p:spPr>
            <a:xfrm>
              <a:off x="7182457" y="1481645"/>
              <a:ext cx="11705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Bookman Old Style" panose="02050604050505020204" pitchFamily="18" charset="0"/>
                  <a:cs typeface="AkayaKanadaka" panose="02010502080401010103" pitchFamily="2" charset="77"/>
                </a:rPr>
                <a:t>DNS Flow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6F270B-BA31-486E-D775-E1018E8FC51A}"/>
                </a:ext>
              </a:extLst>
            </p:cNvPr>
            <p:cNvSpPr txBox="1"/>
            <p:nvPr/>
          </p:nvSpPr>
          <p:spPr>
            <a:xfrm>
              <a:off x="7182457" y="2404627"/>
              <a:ext cx="14542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>
                  <a:latin typeface="AkayaKanadaka" panose="02010502080401010103" pitchFamily="2" charset="77"/>
                  <a:cs typeface="AkayaKanadaka" panose="02010502080401010103" pitchFamily="2" charset="77"/>
                </a:defRPr>
              </a:lvl1pPr>
            </a:lstStyle>
            <a:p>
              <a:r>
                <a:rPr lang="en-US" sz="1600" dirty="0">
                  <a:latin typeface="Bookman Old Style" panose="02050604050505020204" pitchFamily="18" charset="0"/>
                </a:rPr>
                <a:t>HTTP Flow 2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777E91A-6FA8-FE29-BFBE-CEE9753F0F6F}"/>
              </a:ext>
            </a:extLst>
          </p:cNvPr>
          <p:cNvSpPr txBox="1"/>
          <p:nvPr/>
        </p:nvSpPr>
        <p:spPr>
          <a:xfrm>
            <a:off x="8678008" y="923880"/>
            <a:ext cx="1081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Session</a:t>
            </a:r>
          </a:p>
        </p:txBody>
      </p:sp>
    </p:spTree>
    <p:extLst>
      <p:ext uri="{BB962C8B-B14F-4D97-AF65-F5344CB8AC3E}">
        <p14:creationId xmlns:p14="http://schemas.microsoft.com/office/powerpoint/2010/main" val="133246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77343-FCBF-9500-1A5B-960E247D2DC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Information</a:t>
            </a:r>
            <a:r>
              <a:rPr lang="en-US" dirty="0"/>
              <a:t> from Packets and 5-tuple Flows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522311-D933-72F6-41CE-499A74C92F61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F7EB34-564C-B9EB-E2B7-1806A4A6424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BF983D1-1A40-0411-6019-290B97FBEA45}"/>
              </a:ext>
            </a:extLst>
          </p:cNvPr>
          <p:cNvGrpSpPr/>
          <p:nvPr/>
        </p:nvGrpSpPr>
        <p:grpSpPr>
          <a:xfrm>
            <a:off x="753856" y="1160861"/>
            <a:ext cx="6961572" cy="2220713"/>
            <a:chOff x="-336774" y="1853150"/>
            <a:chExt cx="9090812" cy="3132078"/>
          </a:xfrm>
        </p:grpSpPr>
        <p:sp>
          <p:nvSpPr>
            <p:cNvPr id="42" name="矩形 3">
              <a:extLst>
                <a:ext uri="{FF2B5EF4-FFF2-40B4-BE49-F238E27FC236}">
                  <a16:creationId xmlns:a16="http://schemas.microsoft.com/office/drawing/2014/main" id="{39C0AEBF-5DFF-79E5-44C7-217BF7BD4AB1}"/>
                </a:ext>
              </a:extLst>
            </p:cNvPr>
            <p:cNvSpPr/>
            <p:nvPr/>
          </p:nvSpPr>
          <p:spPr>
            <a:xfrm>
              <a:off x="2819702" y="1853155"/>
              <a:ext cx="1198082" cy="49962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Version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3" name="矩形 4">
              <a:extLst>
                <a:ext uri="{FF2B5EF4-FFF2-40B4-BE49-F238E27FC236}">
                  <a16:creationId xmlns:a16="http://schemas.microsoft.com/office/drawing/2014/main" id="{11A3E1D1-8D3E-43D5-D938-B9DE2580F902}"/>
                </a:ext>
              </a:extLst>
            </p:cNvPr>
            <p:cNvSpPr/>
            <p:nvPr/>
          </p:nvSpPr>
          <p:spPr>
            <a:xfrm>
              <a:off x="4017784" y="1853151"/>
              <a:ext cx="645456" cy="499621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4" name="矩形 5">
              <a:extLst>
                <a:ext uri="{FF2B5EF4-FFF2-40B4-BE49-F238E27FC236}">
                  <a16:creationId xmlns:a16="http://schemas.microsoft.com/office/drawing/2014/main" id="{14A9ADE7-C20F-EF0C-A596-FD0BA0BC42DF}"/>
                </a:ext>
              </a:extLst>
            </p:cNvPr>
            <p:cNvSpPr/>
            <p:nvPr/>
          </p:nvSpPr>
          <p:spPr>
            <a:xfrm>
              <a:off x="4663241" y="1853150"/>
              <a:ext cx="1609165" cy="499621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矩形 6">
              <a:extLst>
                <a:ext uri="{FF2B5EF4-FFF2-40B4-BE49-F238E27FC236}">
                  <a16:creationId xmlns:a16="http://schemas.microsoft.com/office/drawing/2014/main" id="{DAC366E7-013C-8AEE-6734-0B26ABE08627}"/>
                </a:ext>
              </a:extLst>
            </p:cNvPr>
            <p:cNvSpPr/>
            <p:nvPr/>
          </p:nvSpPr>
          <p:spPr>
            <a:xfrm>
              <a:off x="6272407" y="1853150"/>
              <a:ext cx="2474260" cy="499621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矩形 10">
              <a:extLst>
                <a:ext uri="{FF2B5EF4-FFF2-40B4-BE49-F238E27FC236}">
                  <a16:creationId xmlns:a16="http://schemas.microsoft.com/office/drawing/2014/main" id="{EEC20EBF-ADF5-5B15-D6E3-3BDBFA85DD3D}"/>
                </a:ext>
              </a:extLst>
            </p:cNvPr>
            <p:cNvSpPr/>
            <p:nvPr/>
          </p:nvSpPr>
          <p:spPr>
            <a:xfrm>
              <a:off x="2819700" y="2352780"/>
              <a:ext cx="1475988" cy="442989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矩形 11">
              <a:extLst>
                <a:ext uri="{FF2B5EF4-FFF2-40B4-BE49-F238E27FC236}">
                  <a16:creationId xmlns:a16="http://schemas.microsoft.com/office/drawing/2014/main" id="{FC3D3A5F-E199-F909-5691-BA567481B6F6}"/>
                </a:ext>
              </a:extLst>
            </p:cNvPr>
            <p:cNvSpPr/>
            <p:nvPr/>
          </p:nvSpPr>
          <p:spPr>
            <a:xfrm>
              <a:off x="4291207" y="2352775"/>
              <a:ext cx="1981200" cy="44298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Protocol</a:t>
              </a:r>
            </a:p>
          </p:txBody>
        </p:sp>
        <p:sp>
          <p:nvSpPr>
            <p:cNvPr id="48" name="矩形 12">
              <a:extLst>
                <a:ext uri="{FF2B5EF4-FFF2-40B4-BE49-F238E27FC236}">
                  <a16:creationId xmlns:a16="http://schemas.microsoft.com/office/drawing/2014/main" id="{240E2DA3-B736-AEC7-287D-E2345D3ECC53}"/>
                </a:ext>
              </a:extLst>
            </p:cNvPr>
            <p:cNvSpPr/>
            <p:nvPr/>
          </p:nvSpPr>
          <p:spPr>
            <a:xfrm>
              <a:off x="6272407" y="2352771"/>
              <a:ext cx="2474260" cy="442989"/>
            </a:xfrm>
            <a:prstGeom prst="rect">
              <a:avLst/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矩形 13">
              <a:extLst>
                <a:ext uri="{FF2B5EF4-FFF2-40B4-BE49-F238E27FC236}">
                  <a16:creationId xmlns:a16="http://schemas.microsoft.com/office/drawing/2014/main" id="{210A61E1-4145-D9B0-6EDF-D898DC965F44}"/>
                </a:ext>
              </a:extLst>
            </p:cNvPr>
            <p:cNvSpPr/>
            <p:nvPr/>
          </p:nvSpPr>
          <p:spPr>
            <a:xfrm>
              <a:off x="2819700" y="2788467"/>
              <a:ext cx="5926967" cy="4429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Source IP Address</a:t>
              </a:r>
            </a:p>
          </p:txBody>
        </p:sp>
        <p:sp>
          <p:nvSpPr>
            <p:cNvPr id="50" name="矩形 14">
              <a:extLst>
                <a:ext uri="{FF2B5EF4-FFF2-40B4-BE49-F238E27FC236}">
                  <a16:creationId xmlns:a16="http://schemas.microsoft.com/office/drawing/2014/main" id="{239615EA-B508-9E06-FCA5-39C94A107598}"/>
                </a:ext>
              </a:extLst>
            </p:cNvPr>
            <p:cNvSpPr/>
            <p:nvPr/>
          </p:nvSpPr>
          <p:spPr>
            <a:xfrm>
              <a:off x="2819700" y="3231444"/>
              <a:ext cx="5926968" cy="4429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Destination IP Address</a:t>
              </a:r>
            </a:p>
          </p:txBody>
        </p:sp>
        <p:sp>
          <p:nvSpPr>
            <p:cNvPr id="51" name="矩形 30">
              <a:extLst>
                <a:ext uri="{FF2B5EF4-FFF2-40B4-BE49-F238E27FC236}">
                  <a16:creationId xmlns:a16="http://schemas.microsoft.com/office/drawing/2014/main" id="{96444F0A-76D1-0371-7889-027ADECFC5AA}"/>
                </a:ext>
              </a:extLst>
            </p:cNvPr>
            <p:cNvSpPr/>
            <p:nvPr/>
          </p:nvSpPr>
          <p:spPr>
            <a:xfrm>
              <a:off x="2827071" y="3674432"/>
              <a:ext cx="2928271" cy="4996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Source Port </a:t>
              </a:r>
            </a:p>
          </p:txBody>
        </p:sp>
        <p:sp>
          <p:nvSpPr>
            <p:cNvPr id="52" name="矩形 31">
              <a:extLst>
                <a:ext uri="{FF2B5EF4-FFF2-40B4-BE49-F238E27FC236}">
                  <a16:creationId xmlns:a16="http://schemas.microsoft.com/office/drawing/2014/main" id="{90B648C3-4F10-82EB-524C-6E2BAEFAC137}"/>
                </a:ext>
              </a:extLst>
            </p:cNvPr>
            <p:cNvSpPr/>
            <p:nvPr/>
          </p:nvSpPr>
          <p:spPr>
            <a:xfrm>
              <a:off x="5747971" y="3674432"/>
              <a:ext cx="3003176" cy="4996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Destination Port</a:t>
              </a:r>
            </a:p>
          </p:txBody>
        </p:sp>
        <p:sp>
          <p:nvSpPr>
            <p:cNvPr id="53" name="矩形 32">
              <a:extLst>
                <a:ext uri="{FF2B5EF4-FFF2-40B4-BE49-F238E27FC236}">
                  <a16:creationId xmlns:a16="http://schemas.microsoft.com/office/drawing/2014/main" id="{AA4EF058-E7FD-D78D-1921-689B6A3C0957}"/>
                </a:ext>
              </a:extLst>
            </p:cNvPr>
            <p:cNvSpPr/>
            <p:nvPr/>
          </p:nvSpPr>
          <p:spPr>
            <a:xfrm>
              <a:off x="2827071" y="4174053"/>
              <a:ext cx="5926967" cy="777415"/>
            </a:xfrm>
            <a:prstGeom prst="rect">
              <a:avLst/>
            </a:prstGeom>
            <a:pattFill prst="wdUpDiag">
              <a:fgClr>
                <a:srgbClr val="E97132">
                  <a:lumMod val="20000"/>
                  <a:lumOff val="80000"/>
                </a:srgbClr>
              </a:fgClr>
              <a:bgClr>
                <a:sysClr val="window" lastClr="FFFFFF"/>
              </a:bgClr>
            </a:patt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Payload</a:t>
              </a:r>
            </a:p>
          </p:txBody>
        </p:sp>
        <p:sp>
          <p:nvSpPr>
            <p:cNvPr id="54" name="左大括号 33">
              <a:extLst>
                <a:ext uri="{FF2B5EF4-FFF2-40B4-BE49-F238E27FC236}">
                  <a16:creationId xmlns:a16="http://schemas.microsoft.com/office/drawing/2014/main" id="{10B324A3-B63E-541A-F153-A56D4067CCEF}"/>
                </a:ext>
              </a:extLst>
            </p:cNvPr>
            <p:cNvSpPr/>
            <p:nvPr/>
          </p:nvSpPr>
          <p:spPr>
            <a:xfrm>
              <a:off x="2099335" y="1892405"/>
              <a:ext cx="443753" cy="1782027"/>
            </a:xfrm>
            <a:prstGeom prst="leftBrace">
              <a:avLst/>
            </a:prstGeom>
            <a:noFill/>
            <a:ln w="19050" cap="flat" cmpd="sng" algn="ctr">
              <a:solidFill>
                <a:srgbClr val="15608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左大括号 34">
              <a:extLst>
                <a:ext uri="{FF2B5EF4-FFF2-40B4-BE49-F238E27FC236}">
                  <a16:creationId xmlns:a16="http://schemas.microsoft.com/office/drawing/2014/main" id="{7989FEBC-49E7-809A-5BA0-2DE32320DFBF}"/>
                </a:ext>
              </a:extLst>
            </p:cNvPr>
            <p:cNvSpPr/>
            <p:nvPr/>
          </p:nvSpPr>
          <p:spPr>
            <a:xfrm>
              <a:off x="2119508" y="3674432"/>
              <a:ext cx="430951" cy="499621"/>
            </a:xfrm>
            <a:prstGeom prst="leftBrace">
              <a:avLst/>
            </a:prstGeom>
            <a:noFill/>
            <a:ln w="19050" cap="flat" cmpd="sng" algn="ctr">
              <a:solidFill>
                <a:srgbClr val="15608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左大括号 35">
              <a:extLst>
                <a:ext uri="{FF2B5EF4-FFF2-40B4-BE49-F238E27FC236}">
                  <a16:creationId xmlns:a16="http://schemas.microsoft.com/office/drawing/2014/main" id="{1745820C-641A-B89F-F2F1-4FAD9B49F11C}"/>
                </a:ext>
              </a:extLst>
            </p:cNvPr>
            <p:cNvSpPr/>
            <p:nvPr/>
          </p:nvSpPr>
          <p:spPr>
            <a:xfrm>
              <a:off x="2126879" y="4174053"/>
              <a:ext cx="443753" cy="811175"/>
            </a:xfrm>
            <a:prstGeom prst="leftBrace">
              <a:avLst/>
            </a:prstGeom>
            <a:noFill/>
            <a:ln w="19050" cap="flat" cmpd="sng" algn="ctr">
              <a:solidFill>
                <a:srgbClr val="15608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文本框 36">
              <a:extLst>
                <a:ext uri="{FF2B5EF4-FFF2-40B4-BE49-F238E27FC236}">
                  <a16:creationId xmlns:a16="http://schemas.microsoft.com/office/drawing/2014/main" id="{BB51F879-401D-19FA-5C69-B0C04E354CCE}"/>
                </a:ext>
              </a:extLst>
            </p:cNvPr>
            <p:cNvSpPr txBox="1"/>
            <p:nvPr/>
          </p:nvSpPr>
          <p:spPr>
            <a:xfrm>
              <a:off x="151753" y="2574266"/>
              <a:ext cx="1716741" cy="39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IP Header</a:t>
              </a:r>
            </a:p>
          </p:txBody>
        </p:sp>
        <p:sp>
          <p:nvSpPr>
            <p:cNvPr id="58" name="文本框 37">
              <a:extLst>
                <a:ext uri="{FF2B5EF4-FFF2-40B4-BE49-F238E27FC236}">
                  <a16:creationId xmlns:a16="http://schemas.microsoft.com/office/drawing/2014/main" id="{531F7A15-AFE6-A7C8-DB35-6E4FB098B9A4}"/>
                </a:ext>
              </a:extLst>
            </p:cNvPr>
            <p:cNvSpPr txBox="1"/>
            <p:nvPr/>
          </p:nvSpPr>
          <p:spPr>
            <a:xfrm>
              <a:off x="0" y="3739576"/>
              <a:ext cx="1981202" cy="39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TCP/UDP Header</a:t>
              </a:r>
            </a:p>
          </p:txBody>
        </p:sp>
        <p:sp>
          <p:nvSpPr>
            <p:cNvPr id="59" name="文本框 38">
              <a:extLst>
                <a:ext uri="{FF2B5EF4-FFF2-40B4-BE49-F238E27FC236}">
                  <a16:creationId xmlns:a16="http://schemas.microsoft.com/office/drawing/2014/main" id="{B3C97278-E657-B7E3-B101-47D847CA4192}"/>
                </a:ext>
              </a:extLst>
            </p:cNvPr>
            <p:cNvSpPr txBox="1"/>
            <p:nvPr/>
          </p:nvSpPr>
          <p:spPr>
            <a:xfrm>
              <a:off x="-336774" y="4489008"/>
              <a:ext cx="2591400" cy="434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- </a:t>
              </a: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mostly encrypted 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B39631A7-C2E2-7D63-102D-A110A7B7CFFD}"/>
              </a:ext>
            </a:extLst>
          </p:cNvPr>
          <p:cNvSpPr txBox="1"/>
          <p:nvPr/>
        </p:nvSpPr>
        <p:spPr>
          <a:xfrm>
            <a:off x="2840087" y="3698314"/>
            <a:ext cx="4983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Meta information: </a:t>
            </a:r>
            <a:r>
              <a:rPr lang="en-US" sz="1600" dirty="0">
                <a:solidFill>
                  <a:schemeClr val="accent5"/>
                </a:solidFill>
              </a:rPr>
              <a:t>Packet size; Inter-packet arrival time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4EF0B8A-C7A0-02BB-4FA7-6F924CC8E9BD}"/>
              </a:ext>
            </a:extLst>
          </p:cNvPr>
          <p:cNvGrpSpPr/>
          <p:nvPr/>
        </p:nvGrpSpPr>
        <p:grpSpPr>
          <a:xfrm>
            <a:off x="8845534" y="1704773"/>
            <a:ext cx="3003176" cy="1932013"/>
            <a:chOff x="9109948" y="2550015"/>
            <a:chExt cx="3003176" cy="1932013"/>
          </a:xfrm>
        </p:grpSpPr>
        <p:sp>
          <p:nvSpPr>
            <p:cNvPr id="61" name="椭圆 22">
              <a:extLst>
                <a:ext uri="{FF2B5EF4-FFF2-40B4-BE49-F238E27FC236}">
                  <a16:creationId xmlns:a16="http://schemas.microsoft.com/office/drawing/2014/main" id="{80F8C691-15DE-F86F-14B2-F83DB1CFAA70}"/>
                </a:ext>
              </a:extLst>
            </p:cNvPr>
            <p:cNvSpPr/>
            <p:nvPr/>
          </p:nvSpPr>
          <p:spPr>
            <a:xfrm>
              <a:off x="9630185" y="4002028"/>
              <a:ext cx="1844842" cy="48000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Aptos" panose="020B0004020202020204" pitchFamily="34" charset="0"/>
                </a:rPr>
                <a:t>5-tuple Flow</a:t>
              </a:r>
            </a:p>
          </p:txBody>
        </p:sp>
        <p:sp>
          <p:nvSpPr>
            <p:cNvPr id="62" name="矩形: 圆角 23">
              <a:extLst>
                <a:ext uri="{FF2B5EF4-FFF2-40B4-BE49-F238E27FC236}">
                  <a16:creationId xmlns:a16="http://schemas.microsoft.com/office/drawing/2014/main" id="{2941DA9C-1243-8F26-468E-F26A9CA39EFA}"/>
                </a:ext>
              </a:extLst>
            </p:cNvPr>
            <p:cNvSpPr/>
            <p:nvPr/>
          </p:nvSpPr>
          <p:spPr>
            <a:xfrm>
              <a:off x="9109948" y="2550015"/>
              <a:ext cx="3003176" cy="1371829"/>
            </a:xfrm>
            <a:prstGeom prst="round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ptos" panose="020B0004020202020204" pitchFamily="34" charset="0"/>
                </a:rPr>
                <a:t>Source IP </a:t>
              </a:r>
              <a:r>
                <a:rPr lang="en-US" altLang="zh-CN" sz="1600" dirty="0">
                  <a:latin typeface="Aptos" panose="020B0004020202020204" pitchFamily="34" charset="0"/>
                </a:rPr>
                <a:t>Address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ptos" panose="020B0004020202020204" pitchFamily="34" charset="0"/>
                </a:rPr>
                <a:t>Destination IP Address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ptos" panose="020B0004020202020204" pitchFamily="34" charset="0"/>
                </a:rPr>
                <a:t>Source Port Number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ptos" panose="020B0004020202020204" pitchFamily="34" charset="0"/>
                </a:rPr>
                <a:t>Destination Port Number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Aptos" panose="020B0004020202020204" pitchFamily="34" charset="0"/>
                </a:rPr>
                <a:t>Transport Layer Protocol 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5A510FC-F074-64F7-A310-F7613CFAD3E0}"/>
              </a:ext>
            </a:extLst>
          </p:cNvPr>
          <p:cNvGrpSpPr/>
          <p:nvPr/>
        </p:nvGrpSpPr>
        <p:grpSpPr>
          <a:xfrm>
            <a:off x="1017837" y="4107539"/>
            <a:ext cx="7147642" cy="660566"/>
            <a:chOff x="774700" y="4541748"/>
            <a:chExt cx="7147642" cy="660566"/>
          </a:xfrm>
        </p:grpSpPr>
        <p:sp>
          <p:nvSpPr>
            <p:cNvPr id="2" name="文本框 33">
              <a:extLst>
                <a:ext uri="{FF2B5EF4-FFF2-40B4-BE49-F238E27FC236}">
                  <a16:creationId xmlns:a16="http://schemas.microsoft.com/office/drawing/2014/main" id="{4DB17FD8-9D68-92AF-13A2-E7F83AC57026}"/>
                </a:ext>
              </a:extLst>
            </p:cNvPr>
            <p:cNvSpPr txBox="1"/>
            <p:nvPr/>
          </p:nvSpPr>
          <p:spPr>
            <a:xfrm>
              <a:off x="774700" y="4859913"/>
              <a:ext cx="1805390" cy="342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Per-packet features</a:t>
              </a:r>
              <a:endParaRPr kumimoji="1"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矩形 34">
              <a:extLst>
                <a:ext uri="{FF2B5EF4-FFF2-40B4-BE49-F238E27FC236}">
                  <a16:creationId xmlns:a16="http://schemas.microsoft.com/office/drawing/2014/main" id="{7B34ABB5-DBF6-76A6-11D8-521CDE869B42}"/>
                </a:ext>
              </a:extLst>
            </p:cNvPr>
            <p:cNvSpPr/>
            <p:nvPr/>
          </p:nvSpPr>
          <p:spPr>
            <a:xfrm>
              <a:off x="2762701" y="4983083"/>
              <a:ext cx="901723" cy="167870"/>
            </a:xfrm>
            <a:prstGeom prst="rect">
              <a:avLst/>
            </a:prstGeom>
            <a:solidFill>
              <a:srgbClr val="EDF1C6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443 (HTTPS)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矩形 35">
              <a:extLst>
                <a:ext uri="{FF2B5EF4-FFF2-40B4-BE49-F238E27FC236}">
                  <a16:creationId xmlns:a16="http://schemas.microsoft.com/office/drawing/2014/main" id="{3EF7D6C0-E19D-DD20-60F9-F8B0351ECC89}"/>
                </a:ext>
              </a:extLst>
            </p:cNvPr>
            <p:cNvSpPr/>
            <p:nvPr/>
          </p:nvSpPr>
          <p:spPr>
            <a:xfrm>
              <a:off x="3664426" y="4983083"/>
              <a:ext cx="1031230" cy="167870"/>
            </a:xfrm>
            <a:prstGeom prst="rect">
              <a:avLst/>
            </a:prstGeom>
            <a:solidFill>
              <a:srgbClr val="EDF1C6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</a:t>
              </a:r>
              <a:r>
                <a:rPr kumimoji="1"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(random)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矩形 36">
              <a:extLst>
                <a:ext uri="{FF2B5EF4-FFF2-40B4-BE49-F238E27FC236}">
                  <a16:creationId xmlns:a16="http://schemas.microsoft.com/office/drawing/2014/main" id="{971EED13-54BE-2BFD-E0E1-B5B9FFE5852B}"/>
                </a:ext>
              </a:extLst>
            </p:cNvPr>
            <p:cNvSpPr/>
            <p:nvPr/>
          </p:nvSpPr>
          <p:spPr>
            <a:xfrm>
              <a:off x="2563779" y="4681803"/>
              <a:ext cx="13037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Service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port/app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9" name="矩形 37">
              <a:extLst>
                <a:ext uri="{FF2B5EF4-FFF2-40B4-BE49-F238E27FC236}">
                  <a16:creationId xmlns:a16="http://schemas.microsoft.com/office/drawing/2014/main" id="{F5692894-2072-96E8-F213-43402D704BD6}"/>
                </a:ext>
              </a:extLst>
            </p:cNvPr>
            <p:cNvSpPr/>
            <p:nvPr/>
          </p:nvSpPr>
          <p:spPr>
            <a:xfrm>
              <a:off x="3491768" y="4676260"/>
              <a:ext cx="13037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Client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port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10" name="矩形 38">
              <a:extLst>
                <a:ext uri="{FF2B5EF4-FFF2-40B4-BE49-F238E27FC236}">
                  <a16:creationId xmlns:a16="http://schemas.microsoft.com/office/drawing/2014/main" id="{905B705D-B021-2C91-225B-82DE1C6AD9A3}"/>
                </a:ext>
              </a:extLst>
            </p:cNvPr>
            <p:cNvSpPr/>
            <p:nvPr/>
          </p:nvSpPr>
          <p:spPr>
            <a:xfrm>
              <a:off x="4695655" y="4983083"/>
              <a:ext cx="720334" cy="167870"/>
            </a:xfrm>
            <a:prstGeom prst="rect">
              <a:avLst/>
            </a:prstGeom>
            <a:solidFill>
              <a:srgbClr val="EDF1C6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 (TCP)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矩形 39">
              <a:extLst>
                <a:ext uri="{FF2B5EF4-FFF2-40B4-BE49-F238E27FC236}">
                  <a16:creationId xmlns:a16="http://schemas.microsoft.com/office/drawing/2014/main" id="{A2F1A28A-1147-43E6-B059-1688EB9E84E0}"/>
                </a:ext>
              </a:extLst>
            </p:cNvPr>
            <p:cNvSpPr/>
            <p:nvPr/>
          </p:nvSpPr>
          <p:spPr>
            <a:xfrm>
              <a:off x="5415990" y="4983083"/>
              <a:ext cx="720331" cy="165595"/>
            </a:xfrm>
            <a:prstGeom prst="rect">
              <a:avLst/>
            </a:prstGeom>
            <a:solidFill>
              <a:srgbClr val="EDF1C6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矩形 40">
              <a:extLst>
                <a:ext uri="{FF2B5EF4-FFF2-40B4-BE49-F238E27FC236}">
                  <a16:creationId xmlns:a16="http://schemas.microsoft.com/office/drawing/2014/main" id="{A04321C7-2AEA-BB57-7612-A0F8CDF2251A}"/>
                </a:ext>
              </a:extLst>
            </p:cNvPr>
            <p:cNvSpPr/>
            <p:nvPr/>
          </p:nvSpPr>
          <p:spPr>
            <a:xfrm>
              <a:off x="4551542" y="4573139"/>
              <a:ext cx="995505" cy="37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Transport</a:t>
              </a:r>
              <a:r>
                <a:rPr lang="zh-CN" altLang="en-US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layer</a:t>
              </a:r>
              <a:r>
                <a:rPr lang="zh-CN" altLang="en-US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protocol</a:t>
              </a:r>
              <a:r>
                <a:rPr lang="zh-CN" altLang="en-US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90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13" name="矩形 41">
              <a:extLst>
                <a:ext uri="{FF2B5EF4-FFF2-40B4-BE49-F238E27FC236}">
                  <a16:creationId xmlns:a16="http://schemas.microsoft.com/office/drawing/2014/main" id="{6A275519-657D-601E-470B-E2885F0E50A8}"/>
                </a:ext>
              </a:extLst>
            </p:cNvPr>
            <p:cNvSpPr/>
            <p:nvPr/>
          </p:nvSpPr>
          <p:spPr>
            <a:xfrm>
              <a:off x="6136321" y="4983082"/>
              <a:ext cx="858245" cy="165595"/>
            </a:xfrm>
            <a:prstGeom prst="rect">
              <a:avLst/>
            </a:prstGeom>
            <a:solidFill>
              <a:srgbClr val="F1D0F3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0.154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43">
              <a:extLst>
                <a:ext uri="{FF2B5EF4-FFF2-40B4-BE49-F238E27FC236}">
                  <a16:creationId xmlns:a16="http://schemas.microsoft.com/office/drawing/2014/main" id="{0CD482B4-7373-2030-887B-6EA12FD6B0B9}"/>
                </a:ext>
              </a:extLst>
            </p:cNvPr>
            <p:cNvSpPr/>
            <p:nvPr/>
          </p:nvSpPr>
          <p:spPr>
            <a:xfrm>
              <a:off x="5132308" y="4664550"/>
              <a:ext cx="130373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Direction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15" name="矩形 44">
              <a:extLst>
                <a:ext uri="{FF2B5EF4-FFF2-40B4-BE49-F238E27FC236}">
                  <a16:creationId xmlns:a16="http://schemas.microsoft.com/office/drawing/2014/main" id="{7A264144-3696-6618-C198-ADF03F237E2B}"/>
                </a:ext>
              </a:extLst>
            </p:cNvPr>
            <p:cNvSpPr/>
            <p:nvPr/>
          </p:nvSpPr>
          <p:spPr>
            <a:xfrm>
              <a:off x="6034530" y="4541748"/>
              <a:ext cx="101203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Inter-arrival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time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16" name="矩形 47">
              <a:extLst>
                <a:ext uri="{FF2B5EF4-FFF2-40B4-BE49-F238E27FC236}">
                  <a16:creationId xmlns:a16="http://schemas.microsoft.com/office/drawing/2014/main" id="{78A2DC69-E78F-746C-2BF3-CC8EB0F38DCB}"/>
                </a:ext>
              </a:extLst>
            </p:cNvPr>
            <p:cNvSpPr/>
            <p:nvPr/>
          </p:nvSpPr>
          <p:spPr>
            <a:xfrm>
              <a:off x="6910309" y="4546995"/>
              <a:ext cx="1012033" cy="37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zh-CN" altLang="en-US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903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lvl="0" algn="ctr">
                <a:defRPr/>
              </a:pPr>
              <a:r>
                <a:rPr lang="en-US" altLang="zh-CN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Packet</a:t>
              </a:r>
              <a:r>
                <a:rPr lang="zh-CN" altLang="en-US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903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size</a:t>
              </a:r>
              <a:endParaRPr lang="en-US" altLang="zh-CN" sz="903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17" name="矩形 50">
              <a:extLst>
                <a:ext uri="{FF2B5EF4-FFF2-40B4-BE49-F238E27FC236}">
                  <a16:creationId xmlns:a16="http://schemas.microsoft.com/office/drawing/2014/main" id="{B8E49C5D-1967-522E-4C86-F66D1E55C8D8}"/>
                </a:ext>
              </a:extLst>
            </p:cNvPr>
            <p:cNvSpPr/>
            <p:nvPr/>
          </p:nvSpPr>
          <p:spPr>
            <a:xfrm>
              <a:off x="6994566" y="4983083"/>
              <a:ext cx="856804" cy="165594"/>
            </a:xfrm>
            <a:prstGeom prst="rect">
              <a:avLst/>
            </a:prstGeom>
            <a:solidFill>
              <a:srgbClr val="F1D0F3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54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F9234C4-788E-3ACE-D97A-3921AA02DFC0}"/>
              </a:ext>
            </a:extLst>
          </p:cNvPr>
          <p:cNvGrpSpPr/>
          <p:nvPr/>
        </p:nvGrpSpPr>
        <p:grpSpPr>
          <a:xfrm>
            <a:off x="9889033" y="5266245"/>
            <a:ext cx="1998709" cy="692218"/>
            <a:chOff x="9908473" y="4924547"/>
            <a:chExt cx="1998709" cy="692218"/>
          </a:xfrm>
        </p:grpSpPr>
        <p:sp>
          <p:nvSpPr>
            <p:cNvPr id="18" name="矩形 52">
              <a:extLst>
                <a:ext uri="{FF2B5EF4-FFF2-40B4-BE49-F238E27FC236}">
                  <a16:creationId xmlns:a16="http://schemas.microsoft.com/office/drawing/2014/main" id="{47CAFEC4-9ED0-98C3-B62A-4CA224186BE8}"/>
                </a:ext>
              </a:extLst>
            </p:cNvPr>
            <p:cNvSpPr/>
            <p:nvPr/>
          </p:nvSpPr>
          <p:spPr>
            <a:xfrm>
              <a:off x="9908473" y="5365501"/>
              <a:ext cx="325889" cy="141370"/>
            </a:xfrm>
            <a:prstGeom prst="rect">
              <a:avLst/>
            </a:prstGeom>
            <a:solidFill>
              <a:srgbClr val="EDF1C6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625" dirty="0"/>
            </a:p>
          </p:txBody>
        </p:sp>
        <p:sp>
          <p:nvSpPr>
            <p:cNvPr id="19" name="矩形 53">
              <a:extLst>
                <a:ext uri="{FF2B5EF4-FFF2-40B4-BE49-F238E27FC236}">
                  <a16:creationId xmlns:a16="http://schemas.microsoft.com/office/drawing/2014/main" id="{D0BA0E79-405B-47D2-E88C-982729E33377}"/>
                </a:ext>
              </a:extLst>
            </p:cNvPr>
            <p:cNvSpPr/>
            <p:nvPr/>
          </p:nvSpPr>
          <p:spPr>
            <a:xfrm>
              <a:off x="10342705" y="5357766"/>
              <a:ext cx="328316" cy="141370"/>
            </a:xfrm>
            <a:prstGeom prst="rect">
              <a:avLst/>
            </a:prstGeom>
            <a:solidFill>
              <a:srgbClr val="C7F1F2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625" dirty="0"/>
            </a:p>
          </p:txBody>
        </p:sp>
        <p:sp>
          <p:nvSpPr>
            <p:cNvPr id="20" name="文本框 54">
              <a:extLst>
                <a:ext uri="{FF2B5EF4-FFF2-40B4-BE49-F238E27FC236}">
                  <a16:creationId xmlns:a16="http://schemas.microsoft.com/office/drawing/2014/main" id="{3ED5CFFB-CD79-F9A1-1134-79157C18A273}"/>
                </a:ext>
              </a:extLst>
            </p:cNvPr>
            <p:cNvSpPr txBox="1"/>
            <p:nvPr/>
          </p:nvSpPr>
          <p:spPr>
            <a:xfrm>
              <a:off x="10166585" y="5274364"/>
              <a:ext cx="272502" cy="34240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CN" sz="1625" dirty="0"/>
                <a:t>/</a:t>
              </a:r>
              <a:endParaRPr kumimoji="1" lang="zh-CN" altLang="en-US" sz="1625" dirty="0"/>
            </a:p>
          </p:txBody>
        </p:sp>
        <p:sp>
          <p:nvSpPr>
            <p:cNvPr id="21" name="矩形 56">
              <a:extLst>
                <a:ext uri="{FF2B5EF4-FFF2-40B4-BE49-F238E27FC236}">
                  <a16:creationId xmlns:a16="http://schemas.microsoft.com/office/drawing/2014/main" id="{5D73AED3-4ED9-F10A-1051-76AFCC03D025}"/>
                </a:ext>
              </a:extLst>
            </p:cNvPr>
            <p:cNvSpPr/>
            <p:nvPr/>
          </p:nvSpPr>
          <p:spPr>
            <a:xfrm>
              <a:off x="9908473" y="5032513"/>
              <a:ext cx="325889" cy="141370"/>
            </a:xfrm>
            <a:prstGeom prst="rect">
              <a:avLst/>
            </a:prstGeom>
            <a:solidFill>
              <a:srgbClr val="F1D0F3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625" dirty="0"/>
            </a:p>
          </p:txBody>
        </p:sp>
        <p:sp>
          <p:nvSpPr>
            <p:cNvPr id="22" name="矩形 57">
              <a:extLst>
                <a:ext uri="{FF2B5EF4-FFF2-40B4-BE49-F238E27FC236}">
                  <a16:creationId xmlns:a16="http://schemas.microsoft.com/office/drawing/2014/main" id="{8E0509F5-BE4E-E955-C301-B7513078E855}"/>
                </a:ext>
              </a:extLst>
            </p:cNvPr>
            <p:cNvSpPr/>
            <p:nvPr/>
          </p:nvSpPr>
          <p:spPr>
            <a:xfrm>
              <a:off x="10342705" y="5024778"/>
              <a:ext cx="328316" cy="141370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625" dirty="0"/>
            </a:p>
          </p:txBody>
        </p:sp>
        <p:sp>
          <p:nvSpPr>
            <p:cNvPr id="23" name="文本框 58">
              <a:extLst>
                <a:ext uri="{FF2B5EF4-FFF2-40B4-BE49-F238E27FC236}">
                  <a16:creationId xmlns:a16="http://schemas.microsoft.com/office/drawing/2014/main" id="{828FE011-1ECD-576A-3CF1-0A420940E4EE}"/>
                </a:ext>
              </a:extLst>
            </p:cNvPr>
            <p:cNvSpPr txBox="1"/>
            <p:nvPr/>
          </p:nvSpPr>
          <p:spPr>
            <a:xfrm>
              <a:off x="10160094" y="4940088"/>
              <a:ext cx="272502" cy="34240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CN" sz="1625" dirty="0"/>
                <a:t>/</a:t>
              </a:r>
              <a:endParaRPr kumimoji="1" lang="zh-CN" altLang="en-US" sz="1625" dirty="0"/>
            </a:p>
          </p:txBody>
        </p:sp>
        <p:sp>
          <p:nvSpPr>
            <p:cNvPr id="66" name="文本框 55">
              <a:extLst>
                <a:ext uri="{FF2B5EF4-FFF2-40B4-BE49-F238E27FC236}">
                  <a16:creationId xmlns:a16="http://schemas.microsoft.com/office/drawing/2014/main" id="{FC3A693B-C817-EEF6-D9D4-1C6F88F88B04}"/>
                </a:ext>
              </a:extLst>
            </p:cNvPr>
            <p:cNvSpPr txBox="1"/>
            <p:nvPr/>
          </p:nvSpPr>
          <p:spPr>
            <a:xfrm flipH="1">
              <a:off x="10749083" y="5257250"/>
              <a:ext cx="11580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Category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文本框 59">
              <a:extLst>
                <a:ext uri="{FF2B5EF4-FFF2-40B4-BE49-F238E27FC236}">
                  <a16:creationId xmlns:a16="http://schemas.microsoft.com/office/drawing/2014/main" id="{E90AD99F-632D-CC25-EFB3-106FBEA7AA3C}"/>
                </a:ext>
              </a:extLst>
            </p:cNvPr>
            <p:cNvSpPr txBox="1"/>
            <p:nvPr/>
          </p:nvSpPr>
          <p:spPr>
            <a:xfrm flipH="1">
              <a:off x="10710052" y="4924547"/>
              <a:ext cx="11580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kumimoji="1"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Continuous</a:t>
              </a:r>
              <a:endParaRPr kumimoji="1"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3571599-E3D2-9AAA-8E69-4164763EF19E}"/>
              </a:ext>
            </a:extLst>
          </p:cNvPr>
          <p:cNvGrpSpPr/>
          <p:nvPr/>
        </p:nvGrpSpPr>
        <p:grpSpPr>
          <a:xfrm>
            <a:off x="830131" y="5414752"/>
            <a:ext cx="8058170" cy="587995"/>
            <a:chOff x="1017977" y="5548175"/>
            <a:chExt cx="8058170" cy="587995"/>
          </a:xfrm>
        </p:grpSpPr>
        <p:sp>
          <p:nvSpPr>
            <p:cNvPr id="29" name="矩形 20">
              <a:extLst>
                <a:ext uri="{FF2B5EF4-FFF2-40B4-BE49-F238E27FC236}">
                  <a16:creationId xmlns:a16="http://schemas.microsoft.com/office/drawing/2014/main" id="{52CCE314-3F22-7946-D76B-ACE02BF536FB}"/>
                </a:ext>
              </a:extLst>
            </p:cNvPr>
            <p:cNvSpPr/>
            <p:nvPr/>
          </p:nvSpPr>
          <p:spPr>
            <a:xfrm>
              <a:off x="2772255" y="5933631"/>
              <a:ext cx="782426" cy="166570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102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矩形 23">
              <a:extLst>
                <a:ext uri="{FF2B5EF4-FFF2-40B4-BE49-F238E27FC236}">
                  <a16:creationId xmlns:a16="http://schemas.microsoft.com/office/drawing/2014/main" id="{A9F1F291-9E4A-B757-ECD1-9EE78FDD3B4D}"/>
                </a:ext>
              </a:extLst>
            </p:cNvPr>
            <p:cNvSpPr/>
            <p:nvPr/>
          </p:nvSpPr>
          <p:spPr>
            <a:xfrm>
              <a:off x="3488133" y="5933630"/>
              <a:ext cx="931284" cy="166569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0.174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矩形 24">
              <a:extLst>
                <a:ext uri="{FF2B5EF4-FFF2-40B4-BE49-F238E27FC236}">
                  <a16:creationId xmlns:a16="http://schemas.microsoft.com/office/drawing/2014/main" id="{CA76FC87-B9F3-58CE-3991-3D93901606B0}"/>
                </a:ext>
              </a:extLst>
            </p:cNvPr>
            <p:cNvSpPr/>
            <p:nvPr/>
          </p:nvSpPr>
          <p:spPr>
            <a:xfrm>
              <a:off x="4419416" y="5933631"/>
              <a:ext cx="843521" cy="166568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584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矩形 25">
              <a:extLst>
                <a:ext uri="{FF2B5EF4-FFF2-40B4-BE49-F238E27FC236}">
                  <a16:creationId xmlns:a16="http://schemas.microsoft.com/office/drawing/2014/main" id="{C9C54FB8-B601-C9E4-DFE1-D855CD1AFB4C}"/>
                </a:ext>
              </a:extLst>
            </p:cNvPr>
            <p:cNvSpPr/>
            <p:nvPr/>
          </p:nvSpPr>
          <p:spPr>
            <a:xfrm>
              <a:off x="2552338" y="5569300"/>
              <a:ext cx="13037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Flow </a:t>
              </a:r>
            </a:p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Duration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4" name="矩形 26">
              <a:extLst>
                <a:ext uri="{FF2B5EF4-FFF2-40B4-BE49-F238E27FC236}">
                  <a16:creationId xmlns:a16="http://schemas.microsoft.com/office/drawing/2014/main" id="{8D4098BA-0F44-61A2-2C90-303051429C16}"/>
                </a:ext>
              </a:extLst>
            </p:cNvPr>
            <p:cNvSpPr/>
            <p:nvPr/>
          </p:nvSpPr>
          <p:spPr>
            <a:xfrm>
              <a:off x="3415730" y="5569300"/>
              <a:ext cx="10804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average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inter-arrival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time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5" name="矩形 27">
              <a:extLst>
                <a:ext uri="{FF2B5EF4-FFF2-40B4-BE49-F238E27FC236}">
                  <a16:creationId xmlns:a16="http://schemas.microsoft.com/office/drawing/2014/main" id="{D9054D72-B1C8-EF0F-F22D-4C9A1F4C28AB}"/>
                </a:ext>
              </a:extLst>
            </p:cNvPr>
            <p:cNvSpPr/>
            <p:nvPr/>
          </p:nvSpPr>
          <p:spPr>
            <a:xfrm>
              <a:off x="4189189" y="5566783"/>
              <a:ext cx="13037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Flow size </a:t>
              </a:r>
            </a:p>
            <a:p>
              <a:pPr lvl="0" algn="ctr">
                <a:defRPr/>
              </a:pPr>
              <a:r>
                <a:rPr lang="en-US" altLang="zh-CN" sz="1000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(packet</a:t>
              </a:r>
              <a:r>
                <a:rPr lang="zh-CN" altLang="en-US" sz="1000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count)</a:t>
              </a:r>
            </a:p>
          </p:txBody>
        </p:sp>
        <p:sp>
          <p:nvSpPr>
            <p:cNvPr id="36" name="矩形 28">
              <a:extLst>
                <a:ext uri="{FF2B5EF4-FFF2-40B4-BE49-F238E27FC236}">
                  <a16:creationId xmlns:a16="http://schemas.microsoft.com/office/drawing/2014/main" id="{2719C0C8-1AD2-EB8F-DE86-F4B8977FB2B3}"/>
                </a:ext>
              </a:extLst>
            </p:cNvPr>
            <p:cNvSpPr/>
            <p:nvPr/>
          </p:nvSpPr>
          <p:spPr>
            <a:xfrm>
              <a:off x="5262936" y="5933630"/>
              <a:ext cx="828796" cy="161322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84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矩形 29">
              <a:extLst>
                <a:ext uri="{FF2B5EF4-FFF2-40B4-BE49-F238E27FC236}">
                  <a16:creationId xmlns:a16="http://schemas.microsoft.com/office/drawing/2014/main" id="{80F11DA5-F830-CDDE-D87E-91132E1816F4}"/>
                </a:ext>
              </a:extLst>
            </p:cNvPr>
            <p:cNvSpPr/>
            <p:nvPr/>
          </p:nvSpPr>
          <p:spPr>
            <a:xfrm>
              <a:off x="5191251" y="5550355"/>
              <a:ext cx="101203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average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packet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size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38" name="矩形 30">
              <a:extLst>
                <a:ext uri="{FF2B5EF4-FFF2-40B4-BE49-F238E27FC236}">
                  <a16:creationId xmlns:a16="http://schemas.microsoft.com/office/drawing/2014/main" id="{00D0D4FE-9E77-AE31-9B0B-DD9C650DE102}"/>
                </a:ext>
              </a:extLst>
            </p:cNvPr>
            <p:cNvSpPr/>
            <p:nvPr/>
          </p:nvSpPr>
          <p:spPr>
            <a:xfrm>
              <a:off x="6091732" y="5932789"/>
              <a:ext cx="1386645" cy="163003"/>
            </a:xfrm>
            <a:prstGeom prst="rect">
              <a:avLst/>
            </a:prstGeom>
            <a:solidFill>
              <a:srgbClr val="C7F1F2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kumimoji="1"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(SYN+ACK</a:t>
              </a:r>
              <a:r>
                <a:rPr kumimoji="1" lang="zh-CN" alt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矩形 31">
              <a:extLst>
                <a:ext uri="{FF2B5EF4-FFF2-40B4-BE49-F238E27FC236}">
                  <a16:creationId xmlns:a16="http://schemas.microsoft.com/office/drawing/2014/main" id="{D18839AA-CF08-8B25-324C-8AC862104295}"/>
                </a:ext>
              </a:extLst>
            </p:cNvPr>
            <p:cNvSpPr/>
            <p:nvPr/>
          </p:nvSpPr>
          <p:spPr>
            <a:xfrm>
              <a:off x="6305554" y="5566783"/>
              <a:ext cx="101203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TCP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flags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combination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  <p:sp>
          <p:nvSpPr>
            <p:cNvPr id="40" name="矩形 24">
              <a:extLst>
                <a:ext uri="{FF2B5EF4-FFF2-40B4-BE49-F238E27FC236}">
                  <a16:creationId xmlns:a16="http://schemas.microsoft.com/office/drawing/2014/main" id="{459916F0-4451-538D-DACB-33C64161BA01}"/>
                </a:ext>
              </a:extLst>
            </p:cNvPr>
            <p:cNvSpPr/>
            <p:nvPr/>
          </p:nvSpPr>
          <p:spPr>
            <a:xfrm>
              <a:off x="8076721" y="5916945"/>
              <a:ext cx="843521" cy="166568"/>
            </a:xfrm>
            <a:prstGeom prst="rect">
              <a:avLst/>
            </a:prstGeom>
            <a:solidFill>
              <a:srgbClr val="D5F4D7"/>
            </a:solidFill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10.3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1C67D06-5A56-AD6F-3F7F-D7AF32169016}"/>
                </a:ext>
              </a:extLst>
            </p:cNvPr>
            <p:cNvSpPr txBox="1"/>
            <p:nvPr/>
          </p:nvSpPr>
          <p:spPr>
            <a:xfrm>
              <a:off x="7676307" y="5889949"/>
              <a:ext cx="3129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E6679D4-33FE-C7C2-59A2-521AA71DD8CE}"/>
                </a:ext>
              </a:extLst>
            </p:cNvPr>
            <p:cNvSpPr txBox="1"/>
            <p:nvPr/>
          </p:nvSpPr>
          <p:spPr>
            <a:xfrm>
              <a:off x="1017977" y="5797616"/>
              <a:ext cx="13099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Flow features</a:t>
              </a:r>
            </a:p>
          </p:txBody>
        </p:sp>
        <p:sp>
          <p:nvSpPr>
            <p:cNvPr id="69" name="矩形 26">
              <a:extLst>
                <a:ext uri="{FF2B5EF4-FFF2-40B4-BE49-F238E27FC236}">
                  <a16:creationId xmlns:a16="http://schemas.microsoft.com/office/drawing/2014/main" id="{BFA874A3-A2C8-4102-BB82-9A1E34840EF4}"/>
                </a:ext>
              </a:extLst>
            </p:cNvPr>
            <p:cNvSpPr/>
            <p:nvPr/>
          </p:nvSpPr>
          <p:spPr>
            <a:xfrm>
              <a:off x="7995704" y="5548175"/>
              <a:ext cx="108044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std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lvl="0" algn="ctr">
                <a:defRPr/>
              </a:pPr>
              <a:r>
                <a:rPr lang="en-US" altLang="zh-CN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packet size</a:t>
              </a:r>
              <a:r>
                <a:rPr lang="zh-CN" altLang="en-US" sz="1000" dirty="0">
                  <a:solidFill>
                    <a:schemeClr val="dk1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 </a:t>
              </a:r>
              <a:endParaRPr lang="en-US" altLang="zh-CN" sz="1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</p:txBody>
        </p:sp>
      </p:grp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16C8DB62-BC78-BCB7-498A-1EAD805DFDCB}"/>
              </a:ext>
            </a:extLst>
          </p:cNvPr>
          <p:cNvCxnSpPr>
            <a:cxnSpLocks/>
            <a:stCxn id="61" idx="4"/>
            <a:endCxn id="40" idx="3"/>
          </p:cNvCxnSpPr>
          <p:nvPr/>
        </p:nvCxnSpPr>
        <p:spPr>
          <a:xfrm rot="5400000">
            <a:off x="8395284" y="3973898"/>
            <a:ext cx="2230020" cy="1555796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5B03AF5-4FF8-056E-8165-15CFF6ABA60B}"/>
              </a:ext>
            </a:extLst>
          </p:cNvPr>
          <p:cNvSpPr txBox="1"/>
          <p:nvPr/>
        </p:nvSpPr>
        <p:spPr>
          <a:xfrm>
            <a:off x="9696831" y="377201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key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BC2447-ED35-28E9-5B65-F93900CC2997}"/>
              </a:ext>
            </a:extLst>
          </p:cNvPr>
          <p:cNvSpPr txBox="1"/>
          <p:nvPr/>
        </p:nvSpPr>
        <p:spPr>
          <a:xfrm>
            <a:off x="8666163" y="5331468"/>
            <a:ext cx="720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value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A5C7157-FB71-951D-30EC-B4D767F15A4C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4653210" y="4756458"/>
            <a:ext cx="0" cy="676902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16151A3-51B3-FE00-A75E-2BD3F9E29905}"/>
              </a:ext>
            </a:extLst>
          </p:cNvPr>
          <p:cNvSpPr txBox="1"/>
          <p:nvPr/>
        </p:nvSpPr>
        <p:spPr>
          <a:xfrm>
            <a:off x="4720916" y="4915762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aggregate</a:t>
            </a:r>
          </a:p>
        </p:txBody>
      </p:sp>
    </p:spTree>
    <p:extLst>
      <p:ext uri="{BB962C8B-B14F-4D97-AF65-F5344CB8AC3E}">
        <p14:creationId xmlns:p14="http://schemas.microsoft.com/office/powerpoint/2010/main" val="415760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27" grpId="0"/>
      <p:bldP spid="28" grpId="0"/>
      <p:bldP spid="73" grpId="0"/>
    </p:bldLst>
  </p:timing>
</p:sld>
</file>

<file path=ppt/theme/theme1.xml><?xml version="1.0" encoding="utf-8"?>
<a:theme xmlns:a="http://schemas.openxmlformats.org/drawingml/2006/main" name="1_Office Theme">
  <a:themeElements>
    <a:clrScheme name="A*STA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087"/>
      </a:accent1>
      <a:accent2>
        <a:srgbClr val="DA291C"/>
      </a:accent2>
      <a:accent3>
        <a:srgbClr val="FF6720"/>
      </a:accent3>
      <a:accent4>
        <a:srgbClr val="5C068C"/>
      </a:accent4>
      <a:accent5>
        <a:srgbClr val="003087"/>
      </a:accent5>
      <a:accent6>
        <a:srgbClr val="003087"/>
      </a:accent6>
      <a:hlink>
        <a:srgbClr val="003087"/>
      </a:hlink>
      <a:folHlink>
        <a:srgbClr val="003087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2R 2025 PPT Template - as of Mar 2025" id="{268AFB69-BB33-9C47-91AD-491D4559FAED}" vid="{4441A11B-A88E-8A48-A2F2-37457EE46F4F}"/>
    </a:ext>
  </a:extLst>
</a:theme>
</file>

<file path=ppt/theme/theme2.xml><?xml version="1.0" encoding="utf-8"?>
<a:theme xmlns:a="http://schemas.openxmlformats.org/drawingml/2006/main" name="2_Office Theme">
  <a:themeElements>
    <a:clrScheme name="A*STA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087"/>
      </a:accent1>
      <a:accent2>
        <a:srgbClr val="DA291C"/>
      </a:accent2>
      <a:accent3>
        <a:srgbClr val="FF6720"/>
      </a:accent3>
      <a:accent4>
        <a:srgbClr val="5C068C"/>
      </a:accent4>
      <a:accent5>
        <a:srgbClr val="003087"/>
      </a:accent5>
      <a:accent6>
        <a:srgbClr val="003087"/>
      </a:accent6>
      <a:hlink>
        <a:srgbClr val="003087"/>
      </a:hlink>
      <a:folHlink>
        <a:srgbClr val="00308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2R 2025 PPT Template - as of Mar 2025" id="{268AFB69-BB33-9C47-91AD-491D4559FAED}" vid="{4441A11B-A88E-8A48-A2F2-37457EE46F4F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14247</TotalTime>
  <Words>2000</Words>
  <Application>Microsoft Macintosh PowerPoint</Application>
  <PresentationFormat>Widescreen</PresentationFormat>
  <Paragraphs>523</Paragraphs>
  <Slides>26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51" baseType="lpstr">
      <vt:lpstr>AkayaKanadaka</vt:lpstr>
      <vt:lpstr>AkayaTelivigala</vt:lpstr>
      <vt:lpstr>Aptos</vt:lpstr>
      <vt:lpstr>Aptos Display</vt:lpstr>
      <vt:lpstr>Arial</vt:lpstr>
      <vt:lpstr>Bookman Old Style</vt:lpstr>
      <vt:lpstr>Bradley Hand</vt:lpstr>
      <vt:lpstr>Calibri</vt:lpstr>
      <vt:lpstr>Copperplate</vt:lpstr>
      <vt:lpstr>Courier</vt:lpstr>
      <vt:lpstr>Courier New</vt:lpstr>
      <vt:lpstr>Gilroy SemiBold</vt:lpstr>
      <vt:lpstr>Helvetica</vt:lpstr>
      <vt:lpstr>Inter</vt:lpstr>
      <vt:lpstr>Inter SemiBold</vt:lpstr>
      <vt:lpstr>Open Sans</vt:lpstr>
      <vt:lpstr>Open Sans 1</vt:lpstr>
      <vt:lpstr>Open Sans 2</vt:lpstr>
      <vt:lpstr>Space Grotesk SemiBold</vt:lpstr>
      <vt:lpstr>Times</vt:lpstr>
      <vt:lpstr>Times New Roman</vt:lpstr>
      <vt:lpstr>Wingdings</vt:lpstr>
      <vt:lpstr>1_Office Theme</vt:lpstr>
      <vt:lpstr>2_Office Theme</vt:lpstr>
      <vt:lpstr>Simple Light</vt:lpstr>
      <vt:lpstr>Rethinking AI for Network Security:   Solving Architectural Rigidity  Before Building Foundation Models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Opportunities for Collaborations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Dinil Mon Divakaran</dc:creator>
  <cp:lastModifiedBy>Dinil Mon Divakaran</cp:lastModifiedBy>
  <cp:revision>5</cp:revision>
  <dcterms:created xsi:type="dcterms:W3CDTF">2025-06-29T03:37:47Z</dcterms:created>
  <dcterms:modified xsi:type="dcterms:W3CDTF">2026-08-06T08:59:21Z</dcterms:modified>
</cp:coreProperties>
</file>