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1"/>
  </p:notesMasterIdLst>
  <p:handoutMasterIdLst>
    <p:handoutMasterId r:id="rId22"/>
  </p:handoutMasterIdLst>
  <p:sldIdLst>
    <p:sldId id="281" r:id="rId2"/>
    <p:sldId id="360" r:id="rId3"/>
    <p:sldId id="347" r:id="rId4"/>
    <p:sldId id="362" r:id="rId5"/>
    <p:sldId id="331" r:id="rId6"/>
    <p:sldId id="350" r:id="rId7"/>
    <p:sldId id="321" r:id="rId8"/>
    <p:sldId id="356" r:id="rId9"/>
    <p:sldId id="323" r:id="rId10"/>
    <p:sldId id="357" r:id="rId11"/>
    <p:sldId id="343" r:id="rId12"/>
    <p:sldId id="342" r:id="rId13"/>
    <p:sldId id="333" r:id="rId14"/>
    <p:sldId id="361" r:id="rId15"/>
    <p:sldId id="354" r:id="rId16"/>
    <p:sldId id="336" r:id="rId17"/>
    <p:sldId id="358" r:id="rId18"/>
    <p:sldId id="339" r:id="rId19"/>
    <p:sldId id="317" r:id="rId20"/>
  </p:sldIdLst>
  <p:sldSz cx="9144000" cy="6858000" type="screen4x3"/>
  <p:notesSz cx="7010400" cy="9296400"/>
  <p:defaultTextStyle>
    <a:defPPr>
      <a:defRPr lang="en-US"/>
    </a:defPPr>
    <a:lvl1pPr algn="ctr" rtl="0" eaLnBrk="0" fontAlgn="base" hangingPunct="0">
      <a:spcBef>
        <a:spcPct val="0"/>
      </a:spcBef>
      <a:spcAft>
        <a:spcPct val="0"/>
      </a:spcAft>
      <a:defRPr sz="2400" b="1" kern="1200">
        <a:solidFill>
          <a:srgbClr val="00FF00"/>
        </a:solidFill>
        <a:latin typeface="Times New Roman" pitchFamily="18" charset="0"/>
        <a:ea typeface="宋体" pitchFamily="2" charset="-122"/>
        <a:cs typeface="+mn-cs"/>
      </a:defRPr>
    </a:lvl1pPr>
    <a:lvl2pPr marL="457200" algn="ctr" rtl="0" eaLnBrk="0" fontAlgn="base" hangingPunct="0">
      <a:spcBef>
        <a:spcPct val="0"/>
      </a:spcBef>
      <a:spcAft>
        <a:spcPct val="0"/>
      </a:spcAft>
      <a:defRPr sz="2400" b="1" kern="1200">
        <a:solidFill>
          <a:srgbClr val="00FF00"/>
        </a:solidFill>
        <a:latin typeface="Times New Roman" pitchFamily="18" charset="0"/>
        <a:ea typeface="宋体" pitchFamily="2" charset="-122"/>
        <a:cs typeface="+mn-cs"/>
      </a:defRPr>
    </a:lvl2pPr>
    <a:lvl3pPr marL="914400" algn="ctr" rtl="0" eaLnBrk="0" fontAlgn="base" hangingPunct="0">
      <a:spcBef>
        <a:spcPct val="0"/>
      </a:spcBef>
      <a:spcAft>
        <a:spcPct val="0"/>
      </a:spcAft>
      <a:defRPr sz="2400" b="1" kern="1200">
        <a:solidFill>
          <a:srgbClr val="00FF00"/>
        </a:solidFill>
        <a:latin typeface="Times New Roman" pitchFamily="18" charset="0"/>
        <a:ea typeface="宋体" pitchFamily="2" charset="-122"/>
        <a:cs typeface="+mn-cs"/>
      </a:defRPr>
    </a:lvl3pPr>
    <a:lvl4pPr marL="1371600" algn="ctr" rtl="0" eaLnBrk="0" fontAlgn="base" hangingPunct="0">
      <a:spcBef>
        <a:spcPct val="0"/>
      </a:spcBef>
      <a:spcAft>
        <a:spcPct val="0"/>
      </a:spcAft>
      <a:defRPr sz="2400" b="1" kern="1200">
        <a:solidFill>
          <a:srgbClr val="00FF00"/>
        </a:solidFill>
        <a:latin typeface="Times New Roman" pitchFamily="18" charset="0"/>
        <a:ea typeface="宋体" pitchFamily="2" charset="-122"/>
        <a:cs typeface="+mn-cs"/>
      </a:defRPr>
    </a:lvl4pPr>
    <a:lvl5pPr marL="1828800" algn="ctr" rtl="0" eaLnBrk="0" fontAlgn="base" hangingPunct="0">
      <a:spcBef>
        <a:spcPct val="0"/>
      </a:spcBef>
      <a:spcAft>
        <a:spcPct val="0"/>
      </a:spcAft>
      <a:defRPr sz="2400" b="1" kern="1200">
        <a:solidFill>
          <a:srgbClr val="00FF00"/>
        </a:solidFill>
        <a:latin typeface="Times New Roman" pitchFamily="18" charset="0"/>
        <a:ea typeface="宋体" pitchFamily="2" charset="-122"/>
        <a:cs typeface="+mn-cs"/>
      </a:defRPr>
    </a:lvl5pPr>
    <a:lvl6pPr marL="2286000" algn="l" defTabSz="914400" rtl="0" eaLnBrk="1" latinLnBrk="0" hangingPunct="1">
      <a:defRPr sz="2400" b="1" kern="1200">
        <a:solidFill>
          <a:srgbClr val="00FF00"/>
        </a:solidFill>
        <a:latin typeface="Times New Roman" pitchFamily="18" charset="0"/>
        <a:ea typeface="宋体" pitchFamily="2" charset="-122"/>
        <a:cs typeface="+mn-cs"/>
      </a:defRPr>
    </a:lvl6pPr>
    <a:lvl7pPr marL="2743200" algn="l" defTabSz="914400" rtl="0" eaLnBrk="1" latinLnBrk="0" hangingPunct="1">
      <a:defRPr sz="2400" b="1" kern="1200">
        <a:solidFill>
          <a:srgbClr val="00FF00"/>
        </a:solidFill>
        <a:latin typeface="Times New Roman" pitchFamily="18" charset="0"/>
        <a:ea typeface="宋体" pitchFamily="2" charset="-122"/>
        <a:cs typeface="+mn-cs"/>
      </a:defRPr>
    </a:lvl7pPr>
    <a:lvl8pPr marL="3200400" algn="l" defTabSz="914400" rtl="0" eaLnBrk="1" latinLnBrk="0" hangingPunct="1">
      <a:defRPr sz="2400" b="1" kern="1200">
        <a:solidFill>
          <a:srgbClr val="00FF00"/>
        </a:solidFill>
        <a:latin typeface="Times New Roman" pitchFamily="18" charset="0"/>
        <a:ea typeface="宋体" pitchFamily="2" charset="-122"/>
        <a:cs typeface="+mn-cs"/>
      </a:defRPr>
    </a:lvl8pPr>
    <a:lvl9pPr marL="3657600" algn="l" defTabSz="914400" rtl="0" eaLnBrk="1" latinLnBrk="0" hangingPunct="1">
      <a:defRPr sz="2400" b="1" kern="1200">
        <a:solidFill>
          <a:srgbClr val="00FF00"/>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00"/>
    <a:srgbClr val="CC6600"/>
    <a:srgbClr val="00FF00"/>
    <a:srgbClr val="9FD8E3"/>
    <a:srgbClr val="00CC99"/>
    <a:srgbClr val="FFCCCC"/>
    <a:srgbClr val="FFFF99"/>
    <a:srgbClr val="9966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4509" autoAdjust="0"/>
    <p:restoredTop sz="81695" autoAdjust="0"/>
  </p:normalViewPr>
  <p:slideViewPr>
    <p:cSldViewPr>
      <p:cViewPr>
        <p:scale>
          <a:sx n="80" d="100"/>
          <a:sy n="80" d="100"/>
        </p:scale>
        <p:origin x="66" y="33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468" y="348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7367907420663317"/>
          <c:y val="0.15059375000000041"/>
          <c:w val="0.75515652588880933"/>
          <c:h val="0.55316328809962556"/>
        </c:manualLayout>
      </c:layout>
      <c:barChart>
        <c:barDir val="col"/>
        <c:grouping val="clustered"/>
        <c:ser>
          <c:idx val="0"/>
          <c:order val="0"/>
          <c:tx>
            <c:strRef>
              <c:f>Sheet1!$B$1</c:f>
              <c:strCache>
                <c:ptCount val="1"/>
                <c:pt idx="0">
                  <c:v>Completion Time</c:v>
                </c:pt>
              </c:strCache>
            </c:strRef>
          </c:tx>
          <c:dPt>
            <c:idx val="0"/>
            <c:spPr>
              <a:solidFill>
                <a:srgbClr val="FFFF00"/>
              </a:solidFill>
            </c:spPr>
          </c:dPt>
          <c:dPt>
            <c:idx val="4"/>
            <c:spPr>
              <a:solidFill>
                <a:schemeClr val="accent1"/>
              </a:solidFill>
            </c:spPr>
          </c:dPt>
          <c:dPt>
            <c:idx val="6"/>
            <c:spPr>
              <a:solidFill>
                <a:schemeClr val="accent2"/>
              </a:solidFill>
            </c:spPr>
          </c:dPt>
          <c:cat>
            <c:strRef>
              <c:f>Sheet1!$A$2:$A$8</c:f>
              <c:strCache>
                <c:ptCount val="6"/>
                <c:pt idx="1">
                  <c:v>128 KB</c:v>
                </c:pt>
                <c:pt idx="2">
                  <c:v>50   MB</c:v>
                </c:pt>
                <c:pt idx="3">
                  <c:v>100 MB</c:v>
                </c:pt>
                <c:pt idx="4">
                  <c:v>300 MB</c:v>
                </c:pt>
                <c:pt idx="5">
                  <c:v>500 MB</c:v>
                </c:pt>
              </c:strCache>
            </c:strRef>
          </c:cat>
          <c:val>
            <c:numRef>
              <c:f>Sheet1!$B$2:$B$8</c:f>
              <c:numCache>
                <c:formatCode>General</c:formatCode>
                <c:ptCount val="7"/>
                <c:pt idx="0">
                  <c:v>793.2</c:v>
                </c:pt>
                <c:pt idx="1">
                  <c:v>251.2</c:v>
                </c:pt>
                <c:pt idx="2">
                  <c:v>164.7</c:v>
                </c:pt>
                <c:pt idx="3">
                  <c:v>153.80000000000001</c:v>
                </c:pt>
                <c:pt idx="4">
                  <c:v>156.9</c:v>
                </c:pt>
                <c:pt idx="5">
                  <c:v>155.80000000000001</c:v>
                </c:pt>
                <c:pt idx="6">
                  <c:v>135</c:v>
                </c:pt>
              </c:numCache>
            </c:numRef>
          </c:val>
        </c:ser>
        <c:axId val="106456576"/>
        <c:axId val="106489344"/>
      </c:barChart>
      <c:catAx>
        <c:axId val="106456576"/>
        <c:scaling>
          <c:orientation val="minMax"/>
        </c:scaling>
        <c:axPos val="b"/>
        <c:numFmt formatCode="General" sourceLinked="1"/>
        <c:tickLblPos val="nextTo"/>
        <c:txPr>
          <a:bodyPr/>
          <a:lstStyle/>
          <a:p>
            <a:pPr>
              <a:defRPr sz="1600"/>
            </a:pPr>
            <a:endParaRPr lang="en-US"/>
          </a:p>
        </c:txPr>
        <c:crossAx val="106489344"/>
        <c:crosses val="autoZero"/>
        <c:auto val="1"/>
        <c:lblAlgn val="ctr"/>
        <c:lblOffset val="100"/>
      </c:catAx>
      <c:valAx>
        <c:axId val="106489344"/>
        <c:scaling>
          <c:orientation val="minMax"/>
        </c:scaling>
        <c:axPos val="l"/>
        <c:majorGridlines/>
        <c:numFmt formatCode="General" sourceLinked="1"/>
        <c:tickLblPos val="nextTo"/>
        <c:crossAx val="106456576"/>
        <c:crosses val="autoZero"/>
        <c:crossBetween val="between"/>
      </c:valAx>
    </c:plotArea>
    <c:plotVisOnly val="1"/>
    <c:dispBlanksAs val="gap"/>
  </c:chart>
  <c:spPr>
    <a:solidFill>
      <a:schemeClr val="bg2">
        <a:lumMod val="75000"/>
        <a:lumOff val="25000"/>
      </a:schemeClr>
    </a:solidFill>
    <a:ln>
      <a:solidFill>
        <a:schemeClr val="bg2"/>
      </a:solidFill>
    </a:ln>
  </c:spPr>
  <c:txPr>
    <a:bodyPr/>
    <a:lstStyle/>
    <a:p>
      <a:pPr>
        <a:defRPr sz="1782">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1458848893888274"/>
          <c:y val="0.15059375000000041"/>
          <c:w val="0.70326256092988348"/>
          <c:h val="0.55316328809962556"/>
        </c:manualLayout>
      </c:layout>
      <c:barChart>
        <c:barDir val="col"/>
        <c:grouping val="clustered"/>
        <c:ser>
          <c:idx val="0"/>
          <c:order val="0"/>
          <c:tx>
            <c:strRef>
              <c:f>Sheet1!$B$1</c:f>
              <c:strCache>
                <c:ptCount val="1"/>
                <c:pt idx="0">
                  <c:v>Completion Time</c:v>
                </c:pt>
              </c:strCache>
            </c:strRef>
          </c:tx>
          <c:dPt>
            <c:idx val="0"/>
            <c:spPr>
              <a:solidFill>
                <a:srgbClr val="FFFF00"/>
              </a:solidFill>
            </c:spPr>
          </c:dPt>
          <c:dPt>
            <c:idx val="4"/>
            <c:spPr>
              <a:solidFill>
                <a:schemeClr val="accent1"/>
              </a:solidFill>
            </c:spPr>
          </c:dPt>
          <c:dPt>
            <c:idx val="6"/>
            <c:spPr>
              <a:solidFill>
                <a:schemeClr val="accent2"/>
              </a:solidFill>
            </c:spPr>
          </c:dPt>
          <c:cat>
            <c:strRef>
              <c:f>Sheet1!$A$2:$A$8</c:f>
              <c:strCache>
                <c:ptCount val="6"/>
                <c:pt idx="1">
                  <c:v>0.3 Sec</c:v>
                </c:pt>
                <c:pt idx="2">
                  <c:v>0.5 Sec</c:v>
                </c:pt>
                <c:pt idx="3">
                  <c:v>1.0 Sec</c:v>
                </c:pt>
                <c:pt idx="4">
                  <c:v>3.0 Sec</c:v>
                </c:pt>
                <c:pt idx="5">
                  <c:v>5.0 Sec</c:v>
                </c:pt>
              </c:strCache>
            </c:strRef>
          </c:cat>
          <c:val>
            <c:numRef>
              <c:f>Sheet1!$B$2:$B$8</c:f>
              <c:numCache>
                <c:formatCode>General</c:formatCode>
                <c:ptCount val="7"/>
                <c:pt idx="0">
                  <c:v>793.2</c:v>
                </c:pt>
                <c:pt idx="1">
                  <c:v>153.19999999999999</c:v>
                </c:pt>
                <c:pt idx="2">
                  <c:v>145.4</c:v>
                </c:pt>
                <c:pt idx="3">
                  <c:v>155.1</c:v>
                </c:pt>
                <c:pt idx="4">
                  <c:v>168.8</c:v>
                </c:pt>
                <c:pt idx="5">
                  <c:v>189.4</c:v>
                </c:pt>
                <c:pt idx="6">
                  <c:v>135</c:v>
                </c:pt>
              </c:numCache>
            </c:numRef>
          </c:val>
        </c:ser>
        <c:axId val="107154432"/>
        <c:axId val="107201664"/>
      </c:barChart>
      <c:catAx>
        <c:axId val="107154432"/>
        <c:scaling>
          <c:orientation val="minMax"/>
        </c:scaling>
        <c:axPos val="b"/>
        <c:numFmt formatCode="General" sourceLinked="1"/>
        <c:tickLblPos val="nextTo"/>
        <c:txPr>
          <a:bodyPr/>
          <a:lstStyle/>
          <a:p>
            <a:pPr>
              <a:defRPr sz="1592"/>
            </a:pPr>
            <a:endParaRPr lang="en-US"/>
          </a:p>
        </c:txPr>
        <c:crossAx val="107201664"/>
        <c:crosses val="autoZero"/>
        <c:auto val="1"/>
        <c:lblAlgn val="ctr"/>
        <c:lblOffset val="100"/>
      </c:catAx>
      <c:valAx>
        <c:axId val="107201664"/>
        <c:scaling>
          <c:orientation val="minMax"/>
        </c:scaling>
        <c:axPos val="l"/>
        <c:majorGridlines/>
        <c:numFmt formatCode="General" sourceLinked="1"/>
        <c:tickLblPos val="nextTo"/>
        <c:crossAx val="107154432"/>
        <c:crosses val="autoZero"/>
        <c:crossBetween val="between"/>
      </c:valAx>
    </c:plotArea>
    <c:plotVisOnly val="1"/>
    <c:dispBlanksAs val="gap"/>
  </c:chart>
  <c:spPr>
    <a:solidFill>
      <a:schemeClr val="bg2">
        <a:lumMod val="75000"/>
        <a:lumOff val="25000"/>
      </a:schemeClr>
    </a:solidFill>
    <a:ln>
      <a:solidFill>
        <a:schemeClr val="bg2"/>
      </a:solidFill>
    </a:ln>
  </c:spPr>
  <c:txPr>
    <a:bodyPr/>
    <a:lstStyle/>
    <a:p>
      <a:pPr>
        <a:defRPr sz="1767">
          <a:latin typeface="Arial" pitchFamily="34" charset="0"/>
          <a:cs typeface="Arial" pitchFamily="34" charset="0"/>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0.03704</cdr:x>
      <cdr:y>0.10909</cdr:y>
    </cdr:from>
    <cdr:to>
      <cdr:x>0.10186</cdr:x>
      <cdr:y>0.72727</cdr:y>
    </cdr:to>
    <cdr:sp macro="" textlink="">
      <cdr:nvSpPr>
        <cdr:cNvPr id="2" name="Text Box 44"/>
        <cdr:cNvSpPr txBox="1">
          <a:spLocks xmlns:a="http://schemas.openxmlformats.org/drawingml/2006/main" noChangeArrowheads="1"/>
        </cdr:cNvSpPr>
      </cdr:nvSpPr>
      <cdr:spPr bwMode="auto">
        <a:xfrm xmlns:a="http://schemas.openxmlformats.org/drawingml/2006/main" rot="16200000">
          <a:off x="-866745" y="1552545"/>
          <a:ext cx="2590800" cy="400110"/>
        </a:xfrm>
        <a:prstGeom xmlns:a="http://schemas.openxmlformats.org/drawingml/2006/main" prst="rect">
          <a:avLst/>
        </a:prstGeom>
        <a:noFill xmlns:a="http://schemas.openxmlformats.org/drawingml/2006/main"/>
        <a:ln xmlns:a="http://schemas.openxmlformats.org/drawingml/2006/main" w="19050">
          <a:noFill/>
          <a:miter lim="800000"/>
          <a:headEnd/>
          <a:tailEnd/>
        </a:ln>
      </cdr:spPr>
      <cdr:txBody>
        <a:bodyPr xmlns:a="http://schemas.openxmlformats.org/drawingml/2006/main" wrap="square">
          <a:spAutoFit/>
        </a:bodyPr>
        <a:lstStyle xmlns:a="http://schemas.openxmlformats.org/drawingml/2006/main">
          <a:defPPr>
            <a:defRPr lang="en-US"/>
          </a:defPPr>
          <a:lvl1pPr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1pPr>
          <a:lvl2pPr marL="4572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2pPr>
          <a:lvl3pPr marL="9144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3pPr>
          <a:lvl4pPr marL="13716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4pPr>
          <a:lvl5pPr marL="18288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5pPr>
          <a:lvl6pPr marL="2286000" algn="l" defTabSz="914400" rtl="0" eaLnBrk="1" latinLnBrk="0" hangingPunct="1">
            <a:defRPr sz="2400" b="1" kern="1200">
              <a:solidFill>
                <a:srgbClr val="00FF00"/>
              </a:solidFill>
              <a:latin typeface="Times New Roman" pitchFamily="18" charset="0"/>
              <a:ea typeface="宋体" pitchFamily="2" charset="-122"/>
            </a:defRPr>
          </a:lvl6pPr>
          <a:lvl7pPr marL="2743200" algn="l" defTabSz="914400" rtl="0" eaLnBrk="1" latinLnBrk="0" hangingPunct="1">
            <a:defRPr sz="2400" b="1" kern="1200">
              <a:solidFill>
                <a:srgbClr val="00FF00"/>
              </a:solidFill>
              <a:latin typeface="Times New Roman" pitchFamily="18" charset="0"/>
              <a:ea typeface="宋体" pitchFamily="2" charset="-122"/>
            </a:defRPr>
          </a:lvl7pPr>
          <a:lvl8pPr marL="3200400" algn="l" defTabSz="914400" rtl="0" eaLnBrk="1" latinLnBrk="0" hangingPunct="1">
            <a:defRPr sz="2400" b="1" kern="1200">
              <a:solidFill>
                <a:srgbClr val="00FF00"/>
              </a:solidFill>
              <a:latin typeface="Times New Roman" pitchFamily="18" charset="0"/>
              <a:ea typeface="宋体" pitchFamily="2" charset="-122"/>
            </a:defRPr>
          </a:lvl8pPr>
          <a:lvl9pPr marL="3657600" algn="l" defTabSz="914400" rtl="0" eaLnBrk="1" latinLnBrk="0" hangingPunct="1">
            <a:defRPr sz="2400" b="1" kern="1200">
              <a:solidFill>
                <a:srgbClr val="00FF00"/>
              </a:solidFill>
              <a:latin typeface="Times New Roman" pitchFamily="18" charset="0"/>
              <a:ea typeface="宋体" pitchFamily="2" charset="-122"/>
            </a:defRPr>
          </a:lvl9pPr>
        </a:lstStyle>
        <a:p xmlns:a="http://schemas.openxmlformats.org/drawingml/2006/main">
          <a:pPr>
            <a:spcBef>
              <a:spcPct val="50000"/>
            </a:spcBef>
          </a:pPr>
          <a:r>
            <a:rPr lang="en-US" altLang="zh-CN" sz="2000" dirty="0" smtClean="0">
              <a:solidFill>
                <a:srgbClr val="FFFFFF"/>
              </a:solidFill>
              <a:latin typeface="Arial" charset="0"/>
              <a:cs typeface="Arial" charset="0"/>
            </a:rPr>
            <a:t>Completion time (s)</a:t>
          </a:r>
          <a:endParaRPr lang="en-US" altLang="zh-CN" sz="2000" dirty="0">
            <a:solidFill>
              <a:srgbClr val="FFFFFF"/>
            </a:solidFill>
            <a:latin typeface="Arial" charset="0"/>
            <a:cs typeface="Arial"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lvl1pPr algn="l" defTabSz="931863">
              <a:defRPr sz="1200" b="0">
                <a:solidFill>
                  <a:schemeClr val="tx1"/>
                </a:solidFill>
              </a:defRPr>
            </a:lvl1pPr>
          </a:lstStyle>
          <a:p>
            <a:pPr>
              <a:defRPr/>
            </a:pPr>
            <a:endParaRPr lang="zh-CN" altLang="en-US"/>
          </a:p>
        </p:txBody>
      </p:sp>
      <p:sp>
        <p:nvSpPr>
          <p:cNvPr id="1638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lvl1pPr algn="r" defTabSz="931863">
              <a:defRPr sz="1200" b="0">
                <a:solidFill>
                  <a:schemeClr val="tx1"/>
                </a:solidFill>
              </a:defRPr>
            </a:lvl1pPr>
          </a:lstStyle>
          <a:p>
            <a:pPr>
              <a:defRPr/>
            </a:pPr>
            <a:endParaRPr lang="zh-CN" altLang="en-US"/>
          </a:p>
        </p:txBody>
      </p:sp>
      <p:sp>
        <p:nvSpPr>
          <p:cNvPr id="1638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4" tIns="46588" rIns="93174" bIns="46588" numCol="1" anchor="b" anchorCtr="0" compatLnSpc="1">
            <a:prstTxWarp prst="textNoShape">
              <a:avLst/>
            </a:prstTxWarp>
          </a:bodyPr>
          <a:lstStyle>
            <a:lvl1pPr algn="l" defTabSz="931863">
              <a:defRPr sz="1200" b="0">
                <a:solidFill>
                  <a:schemeClr val="tx1"/>
                </a:solidFill>
              </a:defRPr>
            </a:lvl1pPr>
          </a:lstStyle>
          <a:p>
            <a:pPr>
              <a:defRPr/>
            </a:pPr>
            <a:endParaRPr lang="zh-CN" altLang="en-US"/>
          </a:p>
        </p:txBody>
      </p:sp>
      <p:sp>
        <p:nvSpPr>
          <p:cNvPr id="1638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4" tIns="46588" rIns="93174" bIns="46588" numCol="1" anchor="b" anchorCtr="0" compatLnSpc="1">
            <a:prstTxWarp prst="textNoShape">
              <a:avLst/>
            </a:prstTxWarp>
          </a:bodyPr>
          <a:lstStyle>
            <a:lvl1pPr algn="r" defTabSz="931863">
              <a:defRPr sz="1200" b="0">
                <a:solidFill>
                  <a:schemeClr val="tx1"/>
                </a:solidFill>
              </a:defRPr>
            </a:lvl1pPr>
          </a:lstStyle>
          <a:p>
            <a:pPr>
              <a:defRPr/>
            </a:pPr>
            <a:fld id="{96298742-20A3-460C-8E45-7C753CBF1C3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lvl1pPr algn="l" defTabSz="931863">
              <a:defRPr sz="1200" b="0">
                <a:solidFill>
                  <a:schemeClr val="tx1"/>
                </a:solidFill>
              </a:defRPr>
            </a:lvl1pPr>
          </a:lstStyle>
          <a:p>
            <a:pPr>
              <a:defRPr/>
            </a:pPr>
            <a:endParaRPr lang="zh-CN" altLang="en-US"/>
          </a:p>
        </p:txBody>
      </p:sp>
      <p:sp>
        <p:nvSpPr>
          <p:cNvPr id="18435" name="Rectangle 1027"/>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lvl1pPr algn="r" defTabSz="931863">
              <a:defRPr sz="1200" b="0">
                <a:solidFill>
                  <a:schemeClr val="tx1"/>
                </a:solidFill>
              </a:defRPr>
            </a:lvl1pPr>
          </a:lstStyle>
          <a:p>
            <a:pPr>
              <a:defRPr/>
            </a:pPr>
            <a:endParaRPr lang="zh-CN" altLang="en-US"/>
          </a:p>
        </p:txBody>
      </p:sp>
      <p:sp>
        <p:nvSpPr>
          <p:cNvPr id="23556" name="Rectangle 1028"/>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8437" name="Rectangle 1029"/>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8438" name="Rectangle 1030"/>
          <p:cNvSpPr>
            <a:spLocks noGrp="1" noChangeArrowheads="1"/>
          </p:cNvSpPr>
          <p:nvPr>
            <p:ph type="ftr" sz="quarter" idx="4"/>
          </p:nvPr>
        </p:nvSpPr>
        <p:spPr bwMode="auto">
          <a:xfrm>
            <a:off x="77788" y="8767763"/>
            <a:ext cx="3038475" cy="463550"/>
          </a:xfrm>
          <a:prstGeom prst="rect">
            <a:avLst/>
          </a:prstGeom>
          <a:noFill/>
          <a:ln w="9525">
            <a:noFill/>
            <a:miter lim="800000"/>
            <a:headEnd/>
            <a:tailEnd/>
          </a:ln>
          <a:effectLst/>
        </p:spPr>
        <p:txBody>
          <a:bodyPr vert="horz" wrap="square" lIns="93174" tIns="46588" rIns="93174" bIns="46588" numCol="1" anchor="b" anchorCtr="0" compatLnSpc="1">
            <a:prstTxWarp prst="textNoShape">
              <a:avLst/>
            </a:prstTxWarp>
          </a:bodyPr>
          <a:lstStyle>
            <a:lvl1pPr algn="l" defTabSz="931863">
              <a:defRPr sz="1200" b="0">
                <a:solidFill>
                  <a:schemeClr val="tx1"/>
                </a:solidFill>
              </a:defRPr>
            </a:lvl1pPr>
          </a:lstStyle>
          <a:p>
            <a:pPr>
              <a:defRPr/>
            </a:pPr>
            <a:endParaRPr lang="zh-CN" altLang="en-US"/>
          </a:p>
        </p:txBody>
      </p:sp>
      <p:sp>
        <p:nvSpPr>
          <p:cNvPr id="18439" name="Rectangle 1031"/>
          <p:cNvSpPr>
            <a:spLocks noGrp="1" noChangeArrowheads="1"/>
          </p:cNvSpPr>
          <p:nvPr>
            <p:ph type="sldNum" sz="quarter" idx="5"/>
          </p:nvPr>
        </p:nvSpPr>
        <p:spPr bwMode="auto">
          <a:xfrm>
            <a:off x="3894138" y="8767763"/>
            <a:ext cx="3038475" cy="463550"/>
          </a:xfrm>
          <a:prstGeom prst="rect">
            <a:avLst/>
          </a:prstGeom>
          <a:noFill/>
          <a:ln w="9525">
            <a:noFill/>
            <a:miter lim="800000"/>
            <a:headEnd/>
            <a:tailEnd/>
          </a:ln>
          <a:effectLst/>
        </p:spPr>
        <p:txBody>
          <a:bodyPr vert="horz" wrap="square" lIns="93174" tIns="46588" rIns="93174" bIns="46588" numCol="1" anchor="b" anchorCtr="0" compatLnSpc="1">
            <a:prstTxWarp prst="textNoShape">
              <a:avLst/>
            </a:prstTxWarp>
          </a:bodyPr>
          <a:lstStyle>
            <a:lvl1pPr algn="r" defTabSz="931863">
              <a:defRPr sz="1200" b="0">
                <a:solidFill>
                  <a:schemeClr val="tx1"/>
                </a:solidFill>
              </a:defRPr>
            </a:lvl1pPr>
          </a:lstStyle>
          <a:p>
            <a:pPr>
              <a:defRPr/>
            </a:pPr>
            <a:fld id="{6AABBBF7-C3EF-4574-8E61-77F57E6C414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p>
            <a:fld id="{CA2CA1F3-A197-429C-99B4-0B8AF67F96B5}" type="slidenum">
              <a:rPr lang="zh-CN" altLang="en-US" smtClean="0"/>
              <a:pPr/>
              <a:t>1</a:t>
            </a:fld>
            <a:endParaRPr lang="zh-CN"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altLang="zh-CN" b="1"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dirty="0" smtClean="0"/>
              <a:t>&gt;2min too long !!!</a:t>
            </a:r>
          </a:p>
          <a:p>
            <a:endParaRPr lang="en-US" dirty="0" smtClean="0"/>
          </a:p>
          <a:p>
            <a:r>
              <a:rPr lang="en-US" dirty="0" smtClean="0"/>
              <a:t>C-Through use a centralize controller to collect</a:t>
            </a:r>
            <a:r>
              <a:rPr lang="en-US" baseline="0" dirty="0" smtClean="0"/>
              <a:t> traffic demands and configure optical circuits. The controller collect per-rack traffic demand vector from all the servers and aggregate them into a cross-rack traffic matrix. Then it compute a optimal configuration that can maximize the traffic volume that can be offload to optical network using a polynomial Edmonds’ alg.  </a:t>
            </a:r>
            <a:r>
              <a:rPr lang="en-US" baseline="0" dirty="0" err="1" smtClean="0"/>
              <a:t>Everytime</a:t>
            </a:r>
            <a:r>
              <a:rPr lang="en-US" baseline="0" dirty="0" smtClean="0"/>
              <a:t> when the optical circuits are reconfigured, it will notified servers to tear down the path and configure it and then notify them about the new configuration. In a large data center, there could a significant overhead for the control traffic. But many ways can be used to reduce the overhead of control traffic. </a:t>
            </a:r>
          </a:p>
          <a:p>
            <a:endParaRPr lang="en-US" baseline="0" dirty="0" smtClean="0"/>
          </a:p>
          <a:p>
            <a:r>
              <a:rPr lang="en-US" baseline="0" dirty="0" smtClean="0"/>
              <a:t>For example, for traffic demand collection, servers only need to send to the controller when the demands change dramatically, traffic demand vectors can be aggregated within rack first, then send to the control.  The configuration notification can be done using multicast.  </a:t>
            </a:r>
            <a:endParaRPr lang="en-US" dirty="0" smtClean="0"/>
          </a:p>
        </p:txBody>
      </p:sp>
      <p:sp>
        <p:nvSpPr>
          <p:cNvPr id="33796" name="Slide Number Placeholder 3"/>
          <p:cNvSpPr>
            <a:spLocks noGrp="1"/>
          </p:cNvSpPr>
          <p:nvPr>
            <p:ph type="sldNum" sz="quarter" idx="5"/>
          </p:nvPr>
        </p:nvSpPr>
        <p:spPr>
          <a:noFill/>
        </p:spPr>
        <p:txBody>
          <a:bodyPr/>
          <a:lstStyle/>
          <a:p>
            <a:fld id="{59607B6A-7791-462F-B240-DBC41D8CF329}" type="slidenum">
              <a:rPr lang="zh-CN" altLang="en-US" smtClean="0"/>
              <a:pPr/>
              <a:t>10</a:t>
            </a:fld>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When optical path are configured,</a:t>
            </a:r>
            <a:r>
              <a:rPr lang="en-US" baseline="0" dirty="0" smtClean="0"/>
              <a:t> c-Through uses two techniques to realize traffic de-multiplexing.</a:t>
            </a:r>
          </a:p>
          <a:p>
            <a:endParaRPr lang="en-US" baseline="0" dirty="0" smtClean="0"/>
          </a:p>
          <a:p>
            <a:r>
              <a:rPr lang="en-US" baseline="0" dirty="0" smtClean="0"/>
              <a:t>First, we configure VLAN on all the </a:t>
            </a:r>
            <a:r>
              <a:rPr lang="en-US" baseline="0" dirty="0" err="1" smtClean="0"/>
              <a:t>ToR</a:t>
            </a:r>
            <a:r>
              <a:rPr lang="en-US" baseline="0" dirty="0" smtClean="0"/>
              <a:t> switches to isolate the electrical network and optical network into different VLANs.  </a:t>
            </a:r>
          </a:p>
          <a:p>
            <a:r>
              <a:rPr lang="en-US" baseline="0" dirty="0" smtClean="0"/>
              <a:t>As we mentioned before, it is a dynamic network. When optical circuits are reconfigured, the network topology is changing. If optical network and electrical network is organized into a unified network, this topology changes can cause instability in  the control protocols in electrical network, such as spanning tree.. </a:t>
            </a:r>
          </a:p>
          <a:p>
            <a:r>
              <a:rPr lang="en-US" baseline="0" dirty="0" smtClean="0"/>
              <a:t>We isolate network to avoid the potential network instability caused by circuit reconfiguration. </a:t>
            </a:r>
          </a:p>
          <a:p>
            <a:endParaRPr lang="en-US" dirty="0" smtClean="0"/>
          </a:p>
          <a:p>
            <a:r>
              <a:rPr lang="en-US" dirty="0" smtClean="0"/>
              <a:t>C-Through leverage</a:t>
            </a:r>
            <a:r>
              <a:rPr lang="en-US" baseline="0" dirty="0" smtClean="0"/>
              <a:t> end-hosts to perform traffic de-multiplexing. Each server is configured with two virtual interface with VLAN1 and VLAN2 that mapping to electrical network and optical network. </a:t>
            </a:r>
            <a:r>
              <a:rPr lang="en-US" baseline="0" dirty="0" err="1" smtClean="0"/>
              <a:t>Everytime</a:t>
            </a:r>
            <a:r>
              <a:rPr lang="en-US" baseline="0" dirty="0" smtClean="0"/>
              <a:t> optical path is configured, controller will inform hosts about the current configuration. So a traffic de-multiplexer will tag packets accordingly to send them into appropriate network. </a:t>
            </a:r>
            <a:endParaRPr lang="en-US" dirty="0" smtClean="0"/>
          </a:p>
        </p:txBody>
      </p:sp>
      <p:sp>
        <p:nvSpPr>
          <p:cNvPr id="34820" name="Slide Number Placeholder 3"/>
          <p:cNvSpPr>
            <a:spLocks noGrp="1"/>
          </p:cNvSpPr>
          <p:nvPr>
            <p:ph type="sldNum" sz="quarter" idx="5"/>
          </p:nvPr>
        </p:nvSpPr>
        <p:spPr>
          <a:noFill/>
        </p:spPr>
        <p:txBody>
          <a:bodyPr/>
          <a:lstStyle/>
          <a:p>
            <a:fld id="{1C2FC0D9-B235-4043-B052-FC1DC42D3862}" type="slidenum">
              <a:rPr lang="zh-CN" altLang="en-US" smtClean="0"/>
              <a:pPr/>
              <a:t>11</a:t>
            </a:fld>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p>
            <a:fld id="{8FD6BC81-54F6-4A35-AA40-8C5621653B06}" type="slidenum">
              <a:rPr lang="zh-CN" altLang="en-US" smtClean="0"/>
              <a:pPr/>
              <a:t>12</a:t>
            </a:fld>
            <a:endParaRPr lang="zh-CN"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altLang="zh-CN" dirty="0" smtClean="0"/>
              <a:t>&gt; 2min, too long!!!!</a:t>
            </a:r>
            <a:br>
              <a:rPr lang="en-US" altLang="zh-CN" dirty="0" smtClean="0"/>
            </a:br>
            <a:endParaRPr lang="en-US" altLang="zh-CN" dirty="0" smtClean="0"/>
          </a:p>
          <a:p>
            <a:r>
              <a:rPr lang="en-US" altLang="zh-CN" dirty="0" smtClean="0"/>
              <a:t>We implement</a:t>
            </a:r>
            <a:r>
              <a:rPr lang="en-US" altLang="zh-CN" baseline="0" dirty="0" smtClean="0"/>
              <a:t> c-Through prototype and set up a small </a:t>
            </a:r>
            <a:r>
              <a:rPr lang="en-US" altLang="zh-CN" baseline="0" dirty="0" err="1" smtClean="0"/>
              <a:t>testbed</a:t>
            </a:r>
            <a:r>
              <a:rPr lang="en-US" altLang="zh-CN" baseline="0" dirty="0" smtClean="0"/>
              <a:t> to evaluate the performance. We have 16 servers in our </a:t>
            </a:r>
            <a:r>
              <a:rPr lang="en-US" altLang="zh-CN" baseline="0" dirty="0" err="1" smtClean="0"/>
              <a:t>testbed</a:t>
            </a:r>
            <a:endParaRPr lang="en-US" altLang="zh-CN" baseline="0" dirty="0" smtClean="0"/>
          </a:p>
          <a:p>
            <a:endParaRPr lang="en-US" altLang="zh-CN" baseline="0" dirty="0" smtClean="0"/>
          </a:p>
          <a:p>
            <a:r>
              <a:rPr lang="en-US" altLang="zh-CN" baseline="0" dirty="0" smtClean="0"/>
              <a:t>Servers are connected with two networks . </a:t>
            </a:r>
          </a:p>
          <a:p>
            <a:endParaRPr lang="en-US" altLang="zh-CN" baseline="0" dirty="0" smtClean="0"/>
          </a:p>
          <a:p>
            <a:r>
              <a:rPr lang="en-US" altLang="zh-CN" baseline="0" dirty="0" smtClean="0"/>
              <a:t>(1) A electrical network with 100Mbps cross rack bandwidth, always available. (40:1) over-subscribed. </a:t>
            </a:r>
          </a:p>
          <a:p>
            <a:endParaRPr lang="en-US" altLang="zh-CN" baseline="0" dirty="0" smtClean="0"/>
          </a:p>
          <a:p>
            <a:r>
              <a:rPr lang="en-US" altLang="zh-CN" baseline="0" dirty="0" smtClean="0"/>
              <a:t>(2) A emulated optical circuit switched network with a 4Gbps links for each rack. We emulate optical circuit switching behavior over Ethernet switches. Optical paths are available only when notified. When optical path is provisioned, it can let all servers send at full rate.  Controller reconfigure the optical path based on traffic demands. When decide to reconfigure, no hosts can use optical paths. </a:t>
            </a:r>
          </a:p>
          <a:p>
            <a:r>
              <a:rPr lang="en-US" altLang="zh-CN" baseline="0" dirty="0" smtClean="0"/>
              <a:t>We emulate 10ms reconfiguration delay. </a:t>
            </a:r>
            <a:endParaRPr lang="en-US" altLang="zh-CN"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9F29BDC3-0FE2-48CD-AF41-73A61F6A41FF}" type="slidenum">
              <a:rPr lang="zh-CN" altLang="en-US" smtClean="0"/>
              <a:pPr/>
              <a:t>13</a:t>
            </a:fld>
            <a:endParaRPr lang="zh-CN"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altLang="zh-CN" dirty="0" smtClean="0"/>
              <a:t>Shorten</a:t>
            </a:r>
            <a:r>
              <a:rPr lang="en-US" altLang="zh-CN" baseline="0" dirty="0" smtClean="0"/>
              <a:t> the slides</a:t>
            </a:r>
            <a:endParaRPr lang="en-US" altLang="zh-CN" dirty="0" smtClean="0"/>
          </a:p>
          <a:p>
            <a:endParaRPr lang="en-US" altLang="zh-CN" dirty="0" smtClean="0"/>
          </a:p>
          <a:p>
            <a:r>
              <a:rPr lang="en-US" altLang="zh-CN" dirty="0" smtClean="0"/>
              <a:t>We perform evaluation</a:t>
            </a:r>
            <a:r>
              <a:rPr lang="en-US" altLang="zh-CN" baseline="0" dirty="0" smtClean="0"/>
              <a:t> on our </a:t>
            </a:r>
            <a:r>
              <a:rPr lang="en-US" altLang="zh-CN" baseline="0" dirty="0" err="1" smtClean="0"/>
              <a:t>testbed</a:t>
            </a:r>
            <a:r>
              <a:rPr lang="en-US" altLang="zh-CN" baseline="0" dirty="0" smtClean="0"/>
              <a:t> to answer a set of questions about system and application performance. </a:t>
            </a:r>
          </a:p>
          <a:p>
            <a:endParaRPr lang="en-US" altLang="zh-CN" dirty="0" smtClean="0"/>
          </a:p>
          <a:p>
            <a:endParaRPr lang="en-US" altLang="zh-CN" dirty="0" smtClean="0"/>
          </a:p>
          <a:p>
            <a:endParaRPr lang="en-US" altLang="zh-CN" dirty="0" smtClean="0"/>
          </a:p>
          <a:p>
            <a:endParaRPr lang="en-US" altLang="zh-CN"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BBE44BD5-FA37-45C4-A606-44D80F30EAD1}" type="slidenum">
              <a:rPr lang="zh-CN" altLang="en-US" smtClean="0"/>
              <a:pPr/>
              <a:t>14</a:t>
            </a:fld>
            <a:endParaRPr lang="zh-CN"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altLang="zh-CN" dirty="0" smtClean="0"/>
              <a:t>We</a:t>
            </a:r>
            <a:r>
              <a:rPr lang="en-US" altLang="zh-CN" baseline="0" dirty="0" smtClean="0"/>
              <a:t> set up a TCP connection between </a:t>
            </a:r>
            <a:r>
              <a:rPr lang="en-US" altLang="zh-CN" baseline="0" dirty="0" err="1" smtClean="0"/>
              <a:t>src-dst</a:t>
            </a:r>
            <a:r>
              <a:rPr lang="en-US" altLang="zh-CN" baseline="0" dirty="0" smtClean="0"/>
              <a:t> pair and measure the TCP throughput when optical path is reconfigured every one second. </a:t>
            </a:r>
          </a:p>
          <a:p>
            <a:endParaRPr lang="en-US" altLang="zh-CN" baseline="0" dirty="0" smtClean="0"/>
          </a:p>
          <a:p>
            <a:r>
              <a:rPr lang="en-US" altLang="zh-CN" baseline="0" dirty="0" smtClean="0"/>
              <a:t>TCP protocol works reasonable well to exploit the dynamic bandwidth. We believe the reason is because RTT is small. </a:t>
            </a:r>
          </a:p>
          <a:p>
            <a:endParaRPr lang="en-US" altLang="zh-CN"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baseline="0" dirty="0" smtClean="0"/>
              <a:t>&gt; 2min , too long !!!!!</a:t>
            </a:r>
          </a:p>
          <a:p>
            <a:endParaRPr lang="en-US" baseline="0" dirty="0" smtClean="0"/>
          </a:p>
          <a:p>
            <a:endParaRPr lang="en-US" baseline="0" dirty="0" smtClean="0"/>
          </a:p>
          <a:p>
            <a:r>
              <a:rPr lang="en-US" baseline="0" dirty="0" err="1" smtClean="0"/>
              <a:t>MapReduce</a:t>
            </a:r>
            <a:r>
              <a:rPr lang="en-US" baseline="0" dirty="0" smtClean="0"/>
              <a:t> application performance. To understand it, let’s first take a look at the structure of </a:t>
            </a:r>
            <a:r>
              <a:rPr lang="en-US" baseline="0" dirty="0" err="1" smtClean="0"/>
              <a:t>mapreduce</a:t>
            </a:r>
            <a:r>
              <a:rPr lang="en-US" baseline="0" dirty="0" smtClean="0"/>
              <a:t> application. </a:t>
            </a:r>
          </a:p>
          <a:p>
            <a:endParaRPr lang="en-US" baseline="0" dirty="0" smtClean="0"/>
          </a:p>
          <a:p>
            <a:r>
              <a:rPr lang="en-US" baseline="0" dirty="0" smtClean="0"/>
              <a:t>Two stages, several phases. </a:t>
            </a:r>
            <a:endParaRPr lang="en-US" dirty="0" smtClean="0"/>
          </a:p>
        </p:txBody>
      </p:sp>
      <p:sp>
        <p:nvSpPr>
          <p:cNvPr id="38916" name="Slide Number Placeholder 3"/>
          <p:cNvSpPr>
            <a:spLocks noGrp="1"/>
          </p:cNvSpPr>
          <p:nvPr>
            <p:ph type="sldNum" sz="quarter" idx="5"/>
          </p:nvPr>
        </p:nvSpPr>
        <p:spPr>
          <a:noFill/>
        </p:spPr>
        <p:txBody>
          <a:bodyPr/>
          <a:lstStyle/>
          <a:p>
            <a:fld id="{5CDC2EE2-DBC9-4440-81D0-16F417545107}" type="slidenum">
              <a:rPr lang="zh-CN" altLang="en-US" smtClean="0"/>
              <a:pPr/>
              <a:t>15</a:t>
            </a:fld>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p>
            <a:fld id="{00D1AD96-40C1-4D0A-A807-BE483E08B9DD}" type="slidenum">
              <a:rPr lang="zh-CN" altLang="en-US" smtClean="0"/>
              <a:pPr/>
              <a:t>16</a:t>
            </a:fld>
            <a:endParaRPr lang="zh-CN"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altLang="zh-CN" dirty="0" err="1" smtClean="0"/>
              <a:t>MapReduce</a:t>
            </a:r>
            <a:r>
              <a:rPr lang="en-US" altLang="zh-CN" dirty="0" smtClean="0"/>
              <a:t> is a parallel</a:t>
            </a:r>
            <a:r>
              <a:rPr lang="en-US" altLang="zh-CN" baseline="0" dirty="0" smtClean="0"/>
              <a:t> computing infrastructure used in many production data centers. </a:t>
            </a:r>
            <a:endParaRPr lang="en-US" altLang="zh-CN" dirty="0" smtClean="0"/>
          </a:p>
          <a:p>
            <a:endParaRPr lang="en-US" altLang="zh-CN" dirty="0" smtClean="0"/>
          </a:p>
          <a:p>
            <a:r>
              <a:rPr lang="en-US" altLang="zh-CN" dirty="0" smtClean="0"/>
              <a:t>Three points: (1) significant speedup (2) Large buffer does not help too much for </a:t>
            </a:r>
            <a:r>
              <a:rPr lang="en-US" altLang="zh-CN" dirty="0" err="1" smtClean="0"/>
              <a:t>MapReduce</a:t>
            </a:r>
            <a:r>
              <a:rPr lang="en-US" altLang="zh-CN" dirty="0" smtClean="0"/>
              <a:t> application. Because application is not sending so aggressively. </a:t>
            </a:r>
          </a:p>
          <a:p>
            <a:endParaRPr lang="en-US" altLang="zh-CN" dirty="0" smtClean="0"/>
          </a:p>
          <a:p>
            <a:r>
              <a:rPr lang="en-US" altLang="zh-CN" dirty="0" smtClean="0"/>
              <a:t>In the first</a:t>
            </a:r>
            <a:r>
              <a:rPr lang="en-US" altLang="zh-CN" baseline="0" dirty="0" smtClean="0"/>
              <a:t> set of experiment, we reconfigure optical path every 1 second, and vary the socket buffer limits. If we use a very small buffer limit, … When we increase buffer limit to 50MB, close to optimal performance.  Larger? No help , because 64MB block size. </a:t>
            </a:r>
          </a:p>
          <a:p>
            <a:endParaRPr lang="en-US" altLang="zh-CN" baseline="0" dirty="0" smtClean="0"/>
          </a:p>
          <a:p>
            <a:endParaRPr lang="en-US" altLang="zh-CN"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dirty="0" smtClean="0"/>
              <a:t>In the</a:t>
            </a:r>
            <a:r>
              <a:rPr lang="en-US" baseline="0" dirty="0" smtClean="0"/>
              <a:t> second set, we fix the socket buffer limit to 100MB, and vary the reconfiguration interval. Still…. </a:t>
            </a:r>
          </a:p>
          <a:p>
            <a:endParaRPr lang="en-US" baseline="0" dirty="0" smtClean="0"/>
          </a:p>
          <a:p>
            <a:r>
              <a:rPr lang="en-US" baseline="0" dirty="0" smtClean="0"/>
              <a:t>Even with 3 second reconfiguration, still close to optimal performance. </a:t>
            </a:r>
          </a:p>
          <a:p>
            <a:endParaRPr lang="en-US" baseline="0" dirty="0" smtClean="0"/>
          </a:p>
          <a:p>
            <a:endParaRPr lang="en-US" dirty="0" smtClean="0"/>
          </a:p>
        </p:txBody>
      </p:sp>
      <p:sp>
        <p:nvSpPr>
          <p:cNvPr id="40964" name="Slide Number Placeholder 3"/>
          <p:cNvSpPr>
            <a:spLocks noGrp="1"/>
          </p:cNvSpPr>
          <p:nvPr>
            <p:ph type="sldNum" sz="quarter" idx="5"/>
          </p:nvPr>
        </p:nvSpPr>
        <p:spPr>
          <a:noFill/>
        </p:spPr>
        <p:txBody>
          <a:bodyPr/>
          <a:lstStyle/>
          <a:p>
            <a:fld id="{DB9FBC9A-7774-42EF-BF64-95557C0E8723}" type="slidenum">
              <a:rPr lang="zh-CN" altLang="en-US" smtClean="0"/>
              <a:pPr/>
              <a:t>17</a:t>
            </a:fld>
            <a:endParaRPr lang="zh-C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about more</a:t>
            </a:r>
            <a:r>
              <a:rPr lang="en-US" baseline="0" dirty="0" smtClean="0"/>
              <a:t> realistic mix jobs running simultaneously? Run Yahoo </a:t>
            </a:r>
            <a:r>
              <a:rPr lang="en-US" baseline="0" dirty="0" err="1" smtClean="0"/>
              <a:t>Gridmix</a:t>
            </a:r>
            <a:r>
              <a:rPr lang="en-US" baseline="0" dirty="0" smtClean="0"/>
              <a:t>. </a:t>
            </a:r>
          </a:p>
          <a:p>
            <a:r>
              <a:rPr lang="en-US" baseline="0" dirty="0" smtClean="0"/>
              <a:t>100 mixed jobs with ……, 3 runs on different networks. </a:t>
            </a:r>
          </a:p>
          <a:p>
            <a:endParaRPr lang="en-US" baseline="0" dirty="0" smtClean="0"/>
          </a:p>
          <a:p>
            <a:r>
              <a:rPr lang="en-US" baseline="0" dirty="0" smtClean="0"/>
              <a:t>  </a:t>
            </a:r>
          </a:p>
          <a:p>
            <a:r>
              <a:rPr lang="en-US" dirty="0" smtClean="0"/>
              <a:t>Still near optimal. </a:t>
            </a:r>
            <a:endParaRPr lang="en-US" dirty="0"/>
          </a:p>
        </p:txBody>
      </p:sp>
      <p:sp>
        <p:nvSpPr>
          <p:cNvPr id="4" name="Slide Number Placeholder 3"/>
          <p:cNvSpPr>
            <a:spLocks noGrp="1"/>
          </p:cNvSpPr>
          <p:nvPr>
            <p:ph type="sldNum" sz="quarter" idx="10"/>
          </p:nvPr>
        </p:nvSpPr>
        <p:spPr/>
        <p:txBody>
          <a:bodyPr/>
          <a:lstStyle/>
          <a:p>
            <a:pPr>
              <a:defRPr/>
            </a:pPr>
            <a:fld id="{6AABBBF7-C3EF-4574-8E61-77F57E6C4148}" type="slidenum">
              <a:rPr lang="zh-CN" altLang="en-US" smtClean="0"/>
              <a:pPr>
                <a:defRPr/>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41BF72DA-7CD4-49BF-8A78-F97BB535A0B3}" type="slidenum">
              <a:rPr lang="zh-CN" altLang="en-US" smtClean="0"/>
              <a:pPr/>
              <a:t>19</a:t>
            </a:fld>
            <a:endParaRPr lang="zh-CN"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altLang="zh-CN" dirty="0" smtClean="0"/>
              <a:t>(1) Summarize the</a:t>
            </a:r>
            <a:r>
              <a:rPr lang="en-US" altLang="zh-CN" baseline="0" dirty="0" smtClean="0"/>
              <a:t> results. </a:t>
            </a:r>
          </a:p>
          <a:p>
            <a:endParaRPr lang="en-US" altLang="zh-CN" baseline="0" dirty="0" smtClean="0"/>
          </a:p>
          <a:p>
            <a:r>
              <a:rPr lang="en-US" altLang="zh-CN" baseline="0" dirty="0" smtClean="0"/>
              <a:t>(2) One of the first efforts exploring this design space, mention </a:t>
            </a:r>
            <a:r>
              <a:rPr lang="en-US" altLang="zh-CN" baseline="0" dirty="0" err="1" smtClean="0"/>
              <a:t>ucsd</a:t>
            </a:r>
            <a:r>
              <a:rPr lang="en-US" altLang="zh-CN" baseline="0" dirty="0" smtClean="0"/>
              <a:t> work , </a:t>
            </a:r>
          </a:p>
          <a:p>
            <a:endParaRPr lang="en-US" altLang="zh-CN" baseline="0" dirty="0" smtClean="0"/>
          </a:p>
          <a:p>
            <a:r>
              <a:rPr lang="en-US" altLang="zh-CN" baseline="0" dirty="0" smtClean="0"/>
              <a:t>We believe that the hybrid architecture bring a new design with fundamentally different way of thinking. Which could </a:t>
            </a:r>
          </a:p>
          <a:p>
            <a:r>
              <a:rPr lang="en-US" altLang="zh-CN" baseline="0" dirty="0" smtClean="0"/>
              <a:t>Leverage the best of both worlds: optics for bandwidth, electrical for low latency </a:t>
            </a:r>
          </a:p>
          <a:p>
            <a:endParaRPr lang="en-US" altLang="zh-CN" baseline="0" dirty="0" smtClean="0"/>
          </a:p>
          <a:p>
            <a:r>
              <a:rPr lang="en-US" altLang="zh-CN" baseline="0" dirty="0" smtClean="0"/>
              <a:t>(3) Future directions. </a:t>
            </a:r>
          </a:p>
          <a:p>
            <a:endParaRPr lang="en-US"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r>
              <a:rPr lang="en-US" dirty="0" smtClean="0"/>
              <a:t>Data intensive application</a:t>
            </a:r>
            <a:r>
              <a:rPr lang="en-US" baseline="0" dirty="0" smtClean="0"/>
              <a:t> operating on large volumes of data have motivated a lot of research work on data center networking.</a:t>
            </a:r>
            <a:r>
              <a:rPr lang="en-US" dirty="0" smtClean="0"/>
              <a:t> The basic problem is traditional tree-structure Ethernet are heavily over-subscribed when a large amount of data are shuffled across different server racks. Recent solutions propose to construct full bisection bandwidth network using commodity packet switches. Full bisection bandwidth network means each server can talk to another server at full NIC rate. Full bisection bandwidth is a nice property, but as you can see , these full bisection bandwidth network is quite complicated. They requires a lot of wires and we have to follow restricted rules to construct such networks. When the network is constructed, it is hard to expand because they requires major rewiring to expand. </a:t>
            </a:r>
          </a:p>
        </p:txBody>
      </p:sp>
      <p:sp>
        <p:nvSpPr>
          <p:cNvPr id="25604" name="Slide Number Placeholder 3"/>
          <p:cNvSpPr>
            <a:spLocks noGrp="1"/>
          </p:cNvSpPr>
          <p:nvPr>
            <p:ph type="sldNum" sz="quarter" idx="5"/>
          </p:nvPr>
        </p:nvSpPr>
        <p:spPr>
          <a:noFill/>
        </p:spPr>
        <p:txBody>
          <a:bodyPr/>
          <a:lstStyle/>
          <a:p>
            <a:fld id="{9D10AB18-4332-4A7B-B20D-D72989F538D6}" type="slidenum">
              <a:rPr lang="zh-CN" altLang="en-US" smtClean="0"/>
              <a:pPr/>
              <a:t>2</a:t>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marL="228600" indent="-228600"/>
            <a:r>
              <a:rPr lang="en-US" dirty="0" smtClean="0"/>
              <a:t>In this work, we explore an alternate</a:t>
            </a:r>
            <a:r>
              <a:rPr lang="en-US" baseline="0" dirty="0" smtClean="0"/>
              <a:t> design that using optical circuit switching technology to construct a simple network </a:t>
            </a:r>
          </a:p>
          <a:p>
            <a:pPr marL="228600" indent="-228600"/>
            <a:r>
              <a:rPr lang="en-US" baseline="0" dirty="0" smtClean="0"/>
              <a:t>yet still achieve good performance. In particular, we propose a hybrid data center network which augment the existing </a:t>
            </a:r>
          </a:p>
          <a:p>
            <a:pPr marL="228600" indent="-228600"/>
            <a:r>
              <a:rPr lang="en-US" baseline="0" dirty="0" smtClean="0"/>
              <a:t>Electrical network with circuit switched optical paths. Optical paths can be provisioned dynamically to provide high bandwidth </a:t>
            </a:r>
          </a:p>
          <a:p>
            <a:pPr marL="228600" indent="-228600"/>
            <a:r>
              <a:rPr lang="en-US" baseline="0" dirty="0" smtClean="0"/>
              <a:t>For applications.  The goal of our work is trying to answer the fundamental feasibility and applicability question of hybrid </a:t>
            </a:r>
          </a:p>
          <a:p>
            <a:pPr marL="228600" indent="-228600"/>
            <a:r>
              <a:rPr lang="en-US" baseline="0" dirty="0" smtClean="0"/>
              <a:t>data center network.  We study the software design that can enable optical circuits in data center networks, and understand how application would perform over such a network. </a:t>
            </a:r>
            <a:endParaRPr lang="en-US" dirty="0" smtClean="0"/>
          </a:p>
        </p:txBody>
      </p:sp>
      <p:sp>
        <p:nvSpPr>
          <p:cNvPr id="26628" name="Slide Number Placeholder 3"/>
          <p:cNvSpPr>
            <a:spLocks noGrp="1"/>
          </p:cNvSpPr>
          <p:nvPr>
            <p:ph type="sldNum" sz="quarter" idx="5"/>
          </p:nvPr>
        </p:nvSpPr>
        <p:spPr>
          <a:noFill/>
        </p:spPr>
        <p:txBody>
          <a:bodyPr/>
          <a:lstStyle/>
          <a:p>
            <a:fld id="{59922701-A8E1-4E56-9344-B84EE4A3B8A7}" type="slidenum">
              <a:rPr lang="zh-CN" altLang="en-US" smtClean="0"/>
              <a:pPr/>
              <a:t>3</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Shorten for time 2:05,</a:t>
            </a:r>
            <a:r>
              <a:rPr lang="en-US" baseline="0" dirty="0" smtClean="0"/>
              <a:t> too long !!!</a:t>
            </a:r>
            <a:endParaRPr lang="en-US" dirty="0" smtClean="0"/>
          </a:p>
          <a:p>
            <a:endParaRPr lang="en-US" dirty="0" smtClean="0"/>
          </a:p>
          <a:p>
            <a:endParaRPr lang="en-US" dirty="0" smtClean="0"/>
          </a:p>
          <a:p>
            <a:endParaRPr lang="en-US" dirty="0" smtClean="0"/>
          </a:p>
          <a:p>
            <a:r>
              <a:rPr lang="en-US" dirty="0" smtClean="0"/>
              <a:t>To understand our</a:t>
            </a:r>
            <a:r>
              <a:rPr lang="en-US" baseline="0" dirty="0" smtClean="0"/>
              <a:t> solution, let’s first take a look at the fundamental difference between electrical packet switching and optical circuit switching technologies. As you know, packet switches are based on the store-and-forward architecture. </a:t>
            </a:r>
          </a:p>
          <a:p>
            <a:endParaRPr lang="en-US" baseline="0" dirty="0" smtClean="0"/>
          </a:p>
          <a:p>
            <a:r>
              <a:rPr lang="en-US" baseline="0" dirty="0" smtClean="0"/>
              <a:t>Optical switches are circuit switched. There exist different technologies to realize optical circuit switching. For example, MEMS optical switches use MEMS mirror array to set up optical path by reflecting light beams between input and output ports. </a:t>
            </a:r>
          </a:p>
          <a:p>
            <a:endParaRPr lang="en-US" baseline="0" dirty="0" smtClean="0"/>
          </a:p>
          <a:p>
            <a:r>
              <a:rPr lang="en-US" baseline="0" dirty="0" smtClean="0"/>
              <a:t>These optical switches can switch at whatever rate modulated at input and output ports.  Which can achieve very high switching capacity. For example, there already exist optical MEMS switches that can switch 320 optical links with 100Gbps rate. </a:t>
            </a:r>
          </a:p>
          <a:p>
            <a:r>
              <a:rPr lang="en-US" baseline="0" dirty="0" smtClean="0"/>
              <a:t>On the contrast, today’s high end packet switched </a:t>
            </a:r>
            <a:r>
              <a:rPr lang="en-US" baseline="0" dirty="0" err="1" smtClean="0"/>
              <a:t>cisco</a:t>
            </a:r>
            <a:r>
              <a:rPr lang="en-US" baseline="0" dirty="0" smtClean="0"/>
              <a:t> routers can only switch 16 ports with 40gbps rate. </a:t>
            </a:r>
          </a:p>
          <a:p>
            <a:endParaRPr lang="en-US" baseline="0" dirty="0" smtClean="0"/>
          </a:p>
          <a:p>
            <a:r>
              <a:rPr lang="en-US" baseline="0" dirty="0" smtClean="0"/>
              <a:t>But the problem is that, the switching time of optical circuits are relatively long. Of course, packet switches can switch at packet granularity. But it takes a few ms to reconfigure optical paths. So, optical switches cannot provide full bisection bandwidth for all-to-all communication at packet granularity.  </a:t>
            </a:r>
            <a:endParaRPr lang="en-US" dirty="0"/>
          </a:p>
        </p:txBody>
      </p:sp>
      <p:sp>
        <p:nvSpPr>
          <p:cNvPr id="4" name="Slide Number Placeholder 3"/>
          <p:cNvSpPr>
            <a:spLocks noGrp="1"/>
          </p:cNvSpPr>
          <p:nvPr>
            <p:ph type="sldNum" sz="quarter" idx="10"/>
          </p:nvPr>
        </p:nvSpPr>
        <p:spPr/>
        <p:txBody>
          <a:bodyPr/>
          <a:lstStyle/>
          <a:p>
            <a:pPr>
              <a:defRPr/>
            </a:pPr>
            <a:fld id="{6AABBBF7-C3EF-4574-8E61-77F57E6C4148}" type="slidenum">
              <a:rPr lang="zh-CN" altLang="en-US" smtClean="0"/>
              <a:pPr>
                <a:defRPr/>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dirty="0" smtClean="0"/>
              <a:t>But why do we still believe that optical circuit still</a:t>
            </a:r>
            <a:r>
              <a:rPr lang="en-US" baseline="0" dirty="0" smtClean="0"/>
              <a:t> worth considering in data centers? </a:t>
            </a:r>
          </a:p>
          <a:p>
            <a:r>
              <a:rPr lang="en-US" baseline="0" dirty="0" smtClean="0"/>
              <a:t>The reason is because many measurement studies have observed evidence of traffic concentration in data centers. For example, in IMC09, </a:t>
            </a:r>
            <a:r>
              <a:rPr lang="en-US" baseline="0" dirty="0" err="1" smtClean="0"/>
              <a:t>microsoft</a:t>
            </a:r>
            <a:r>
              <a:rPr lang="en-US" baseline="0" dirty="0" smtClean="0"/>
              <a:t> researcher measured the traffic of their production data centers and observe that …., </a:t>
            </a:r>
          </a:p>
          <a:p>
            <a:r>
              <a:rPr lang="en-US" baseline="0" dirty="0" smtClean="0"/>
              <a:t>In another paper, WREN09 , researcher observe ON/OFF traffic pattern on data center switches. All this suggestion that, applications </a:t>
            </a:r>
          </a:p>
          <a:p>
            <a:r>
              <a:rPr lang="en-US" baseline="0" dirty="0" smtClean="0"/>
              <a:t>are not sending to all destinations at full speed anyway.  Full bisection….. may not be necessary. So there is a potential that we can …. </a:t>
            </a:r>
            <a:endParaRPr lang="en-US" dirty="0" smtClean="0"/>
          </a:p>
        </p:txBody>
      </p:sp>
      <p:sp>
        <p:nvSpPr>
          <p:cNvPr id="28676" name="Slide Number Placeholder 3"/>
          <p:cNvSpPr>
            <a:spLocks noGrp="1"/>
          </p:cNvSpPr>
          <p:nvPr>
            <p:ph type="sldNum" sz="quarter" idx="5"/>
          </p:nvPr>
        </p:nvSpPr>
        <p:spPr>
          <a:noFill/>
        </p:spPr>
        <p:txBody>
          <a:bodyPr/>
          <a:lstStyle/>
          <a:p>
            <a:fld id="{B39F7ED1-31A5-4372-B994-B4843EA8C1BF}" type="slidenum">
              <a:rPr lang="zh-CN" altLang="en-US" smtClean="0"/>
              <a:pPr/>
              <a:t>5</a:t>
            </a:fld>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p>
            <a:fld id="{838779DE-2E0B-40A4-9F71-AFE112C01B5D}" type="slidenum">
              <a:rPr lang="zh-CN" altLang="en-US" smtClean="0"/>
              <a:pPr/>
              <a:t>6</a:t>
            </a:fld>
            <a:endParaRPr lang="zh-CN"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altLang="zh-CN" dirty="0" smtClean="0"/>
              <a:t>So,</a:t>
            </a:r>
            <a:r>
              <a:rPr lang="en-US" altLang="zh-CN" baseline="0" dirty="0" smtClean="0"/>
              <a:t> our idea is, we augment the traffic tree-structure Ethernet with a simple, rack-to-rack optical circuit-switched network. The electrical packet-switched network is always available there for low latency delivery and high speed optical circuits are provisioned dynamic for high capacity transfer based on traffic demands. </a:t>
            </a:r>
          </a:p>
          <a:p>
            <a:endParaRPr lang="en-US" altLang="zh-CN" baseline="0" dirty="0" smtClean="0"/>
          </a:p>
          <a:p>
            <a:r>
              <a:rPr lang="en-US" altLang="zh-CN" baseline="0" dirty="0" smtClean="0"/>
              <a:t>Optical circuits are provisioned rack-to-rack so that we only need to one optical </a:t>
            </a:r>
            <a:r>
              <a:rPr lang="en-US" altLang="zh-CN" baseline="0" dirty="0" err="1" smtClean="0"/>
              <a:t>transcer</a:t>
            </a:r>
            <a:r>
              <a:rPr lang="en-US" altLang="zh-CN" baseline="0" dirty="0" smtClean="0"/>
              <a:t> and one optical fiber for one rack, to keep the network simple and reduce the cost. Given one optical circuits can send more than 40gbps, we can aggregate traffic on per-rack basis to …. </a:t>
            </a:r>
            <a:endParaRPr lang="en-US" altLang="zh-C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dirty="0" smtClean="0"/>
              <a:t>How can we manage optical</a:t>
            </a:r>
            <a:r>
              <a:rPr lang="en-US" baseline="0" dirty="0" smtClean="0"/>
              <a:t> circuits over such a hybrid network?  We identify a set of design requirements that are needed. </a:t>
            </a:r>
          </a:p>
          <a:p>
            <a:r>
              <a:rPr lang="en-US" baseline="0" dirty="0" smtClean="0"/>
              <a:t>On the control plane, we need to collect dynamic traffic demand and </a:t>
            </a:r>
            <a:r>
              <a:rPr lang="en-US" baseline="0" dirty="0" err="1" smtClean="0"/>
              <a:t>config</a:t>
            </a:r>
            <a:r>
              <a:rPr lang="en-US" baseline="0" dirty="0" smtClean="0"/>
              <a:t> … </a:t>
            </a:r>
          </a:p>
          <a:p>
            <a:endParaRPr lang="en-US" baseline="0" dirty="0" smtClean="0"/>
          </a:p>
          <a:p>
            <a:r>
              <a:rPr lang="en-US" baseline="0" dirty="0" smtClean="0"/>
              <a:t>When optical paths are provisioned, there exist two paths among different server racks. So on the data plane, we need to de-multiplex traffic to different network dynamically based on the current configuration.  When optical paths are provisioned, applications may not be able to send fast enough to leverage optical paths. So the improve system performance, we also need to optimize circuit utilization. But this requirement is optional, the system can still work with out this. </a:t>
            </a:r>
          </a:p>
        </p:txBody>
      </p:sp>
      <p:sp>
        <p:nvSpPr>
          <p:cNvPr id="30724" name="Slide Number Placeholder 3"/>
          <p:cNvSpPr>
            <a:spLocks noGrp="1"/>
          </p:cNvSpPr>
          <p:nvPr>
            <p:ph type="sldNum" sz="quarter" idx="5"/>
          </p:nvPr>
        </p:nvSpPr>
        <p:spPr>
          <a:noFill/>
        </p:spPr>
        <p:txBody>
          <a:bodyPr/>
          <a:lstStyle/>
          <a:p>
            <a:fld id="{380540C1-DA41-4DA6-99C1-4B34E370BFA4}" type="slidenum">
              <a:rPr lang="zh-CN" altLang="en-US" smtClean="0"/>
              <a:pPr/>
              <a:t>7</a:t>
            </a:fld>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dirty="0" smtClean="0"/>
              <a:t>There</a:t>
            </a:r>
            <a:r>
              <a:rPr lang="en-US" baseline="0" dirty="0" smtClean="0"/>
              <a:t> is many design choice to accomplish these design requirements. We have a detailed discussion in the paper about the design choices and their trade-offs. Please refer to the paper for the discussion. Here I will go directly to a specific system, called c-Through, we have built to manage optical circuits in a hybrid network. The design strategy for c-Through system is: </a:t>
            </a:r>
          </a:p>
          <a:p>
            <a:r>
              <a:rPr lang="en-US" baseline="0" dirty="0" smtClean="0"/>
              <a:t>C-Through use a centralized controller for …, c-Through does not need any modification on …, it leverage end-hosts in the traffic management. </a:t>
            </a:r>
            <a:endParaRPr lang="en-US" dirty="0" smtClean="0"/>
          </a:p>
        </p:txBody>
      </p:sp>
      <p:sp>
        <p:nvSpPr>
          <p:cNvPr id="31748" name="Slide Number Placeholder 3"/>
          <p:cNvSpPr>
            <a:spLocks noGrp="1"/>
          </p:cNvSpPr>
          <p:nvPr>
            <p:ph type="sldNum" sz="quarter" idx="5"/>
          </p:nvPr>
        </p:nvSpPr>
        <p:spPr>
          <a:noFill/>
        </p:spPr>
        <p:txBody>
          <a:bodyPr/>
          <a:lstStyle/>
          <a:p>
            <a:fld id="{CBA85EB1-53C9-4967-BE01-5DD9D7F96241}" type="slidenum">
              <a:rPr lang="zh-CN" altLang="en-US" smtClean="0"/>
              <a:pPr/>
              <a:t>8</a:t>
            </a:fld>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t>c-Through</a:t>
            </a:r>
            <a:r>
              <a:rPr lang="en-US" baseline="0" dirty="0" smtClean="0"/>
              <a:t> estimate traffic demands by simply enlarge output buffer limits of sockets. When an application is trying to send a large amount of data and network bandwidth is not enough, the data will be queued up in socket output buffers. But look at the occupancy of socket output buffer, we can infer which flow has high traffic demands. Then we can aggregate the socket buffer occupancy based on the destination rack to get a per-rack traffic demand vector. For example, in this vector, darker color means high traffic demands for a particular destination rack. </a:t>
            </a:r>
          </a:p>
          <a:p>
            <a:endParaRPr lang="en-US" baseline="0" dirty="0" smtClean="0"/>
          </a:p>
          <a:p>
            <a:r>
              <a:rPr lang="en-US" baseline="0" dirty="0" smtClean="0"/>
              <a:t>This technique is transparent to …, packets are buffered … But with this simple technique, we can accomplish two-requirements: (1) traffic demand estimation (2) Socket buffers can be used to pre-batch data when optical path is not available. When optical path is provisioned, we can release the data quickly to optical path to improve circuit utilization. </a:t>
            </a:r>
            <a:endParaRPr lang="en-US" dirty="0" smtClean="0"/>
          </a:p>
          <a:p>
            <a:endParaRPr lang="en-US" dirty="0" smtClean="0"/>
          </a:p>
        </p:txBody>
      </p:sp>
      <p:sp>
        <p:nvSpPr>
          <p:cNvPr id="32772" name="Slide Number Placeholder 3"/>
          <p:cNvSpPr>
            <a:spLocks noGrp="1"/>
          </p:cNvSpPr>
          <p:nvPr>
            <p:ph type="sldNum" sz="quarter" idx="5"/>
          </p:nvPr>
        </p:nvSpPr>
        <p:spPr>
          <a:noFill/>
        </p:spPr>
        <p:txBody>
          <a:bodyPr/>
          <a:lstStyle/>
          <a:p>
            <a:fld id="{31335600-E537-4E04-9DED-5427E837008E}" type="slidenum">
              <a:rPr lang="zh-CN" altLang="en-US" smtClean="0"/>
              <a:pPr/>
              <a:t>9</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30"/>
          <p:cNvSpPr>
            <a:spLocks noChangeArrowheads="1"/>
          </p:cNvSpPr>
          <p:nvPr userDrawn="1"/>
        </p:nvSpPr>
        <p:spPr bwMode="auto">
          <a:xfrm>
            <a:off x="304800" y="838200"/>
            <a:ext cx="838200" cy="3429000"/>
          </a:xfrm>
          <a:prstGeom prst="rect">
            <a:avLst/>
          </a:prstGeom>
          <a:gradFill rotWithShape="0">
            <a:gsLst>
              <a:gs pos="0">
                <a:srgbClr val="708FE6"/>
              </a:gs>
              <a:gs pos="100000">
                <a:srgbClr val="FFFFFF"/>
              </a:gs>
            </a:gsLst>
            <a:lin ang="540000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2"/>
          <p:cNvSpPr>
            <a:spLocks noChangeArrowheads="1"/>
          </p:cNvSpPr>
          <p:nvPr userDrawn="1"/>
        </p:nvSpPr>
        <p:spPr bwMode="auto">
          <a:xfrm>
            <a:off x="2987195" y="4050462"/>
            <a:ext cx="2351087" cy="1598612"/>
          </a:xfrm>
          <a:prstGeom prst="rect">
            <a:avLst/>
          </a:prstGeom>
          <a:noFill/>
          <a:ln w="9525">
            <a:noFill/>
            <a:miter lim="800000"/>
            <a:headEnd/>
            <a:tailEnd/>
          </a:ln>
          <a:effectLst/>
        </p:spPr>
        <p:txBody>
          <a:bodyPr/>
          <a:lstStyle/>
          <a:p>
            <a:pPr marL="457200" indent="-457200" algn="l">
              <a:lnSpc>
                <a:spcPct val="85000"/>
              </a:lnSpc>
              <a:spcBef>
                <a:spcPts val="500"/>
              </a:spcBef>
              <a:spcAft>
                <a:spcPts val="500"/>
              </a:spcAft>
              <a:buClr>
                <a:schemeClr val="bg2"/>
              </a:buClr>
              <a:buFont typeface="Wingdings" pitchFamily="2" charset="2"/>
              <a:buNone/>
              <a:defRPr/>
            </a:pPr>
            <a:r>
              <a:rPr lang="en-US" altLang="zh-CN" sz="1600" b="0" i="0" dirty="0">
                <a:solidFill>
                  <a:schemeClr val="bg2"/>
                </a:solidFill>
                <a:latin typeface="Arial" pitchFamily="34" charset="0"/>
                <a:cs typeface="Arial" pitchFamily="34" charset="0"/>
              </a:rPr>
              <a:t>David G. Andersen</a:t>
            </a:r>
          </a:p>
          <a:p>
            <a:pPr marL="457200" indent="-457200" algn="l">
              <a:lnSpc>
                <a:spcPct val="85000"/>
              </a:lnSpc>
              <a:spcBef>
                <a:spcPts val="500"/>
              </a:spcBef>
              <a:spcAft>
                <a:spcPts val="500"/>
              </a:spcAft>
              <a:buClr>
                <a:schemeClr val="bg2"/>
              </a:buClr>
              <a:buFont typeface="Wingdings" pitchFamily="2" charset="2"/>
              <a:buNone/>
              <a:defRPr/>
            </a:pPr>
            <a:endParaRPr lang="en-US" altLang="zh-CN" sz="1800" b="0" i="0" dirty="0">
              <a:solidFill>
                <a:schemeClr val="bg2"/>
              </a:solidFill>
              <a:latin typeface="Arial" pitchFamily="34" charset="0"/>
              <a:cs typeface="Arial" pitchFamily="34" charset="0"/>
            </a:endParaRPr>
          </a:p>
          <a:p>
            <a:pPr marL="457200" indent="-457200" algn="l">
              <a:lnSpc>
                <a:spcPct val="85000"/>
              </a:lnSpc>
              <a:spcBef>
                <a:spcPts val="500"/>
              </a:spcBef>
              <a:spcAft>
                <a:spcPts val="500"/>
              </a:spcAft>
              <a:buClr>
                <a:schemeClr val="bg2"/>
              </a:buClr>
              <a:buFont typeface="Wingdings" pitchFamily="2" charset="2"/>
              <a:buNone/>
              <a:defRPr/>
            </a:pPr>
            <a:endParaRPr lang="en-US" altLang="zh-CN" sz="1800" b="0" i="0" dirty="0" smtClean="0">
              <a:solidFill>
                <a:schemeClr val="bg2"/>
              </a:solidFill>
              <a:latin typeface="Arial" pitchFamily="34" charset="0"/>
              <a:cs typeface="Arial" pitchFamily="34" charset="0"/>
            </a:endParaRPr>
          </a:p>
          <a:p>
            <a:pPr marL="457200" indent="-457200" algn="l">
              <a:lnSpc>
                <a:spcPct val="85000"/>
              </a:lnSpc>
              <a:spcBef>
                <a:spcPts val="500"/>
              </a:spcBef>
              <a:spcAft>
                <a:spcPts val="500"/>
              </a:spcAft>
              <a:buClr>
                <a:schemeClr val="bg2"/>
              </a:buClr>
              <a:buFont typeface="Wingdings" pitchFamily="2" charset="2"/>
              <a:buNone/>
              <a:defRPr/>
            </a:pPr>
            <a:r>
              <a:rPr lang="en-US" altLang="zh-CN" sz="1400" b="0" i="0" dirty="0" smtClean="0">
                <a:solidFill>
                  <a:schemeClr val="bg2"/>
                </a:solidFill>
                <a:latin typeface="Arial" pitchFamily="34" charset="0"/>
                <a:cs typeface="Arial" pitchFamily="34" charset="0"/>
              </a:rPr>
              <a:t>          CMU</a:t>
            </a:r>
            <a:r>
              <a:rPr lang="en-US" altLang="zh-CN" sz="1400" b="0" i="1" dirty="0">
                <a:solidFill>
                  <a:schemeClr val="bg2"/>
                </a:solidFill>
                <a:latin typeface="Arial" pitchFamily="34" charset="0"/>
                <a:cs typeface="Arial" pitchFamily="34" charset="0"/>
              </a:rPr>
              <a:t/>
            </a:r>
            <a:br>
              <a:rPr lang="en-US" altLang="zh-CN" sz="1400" b="0" i="1" dirty="0">
                <a:solidFill>
                  <a:schemeClr val="bg2"/>
                </a:solidFill>
                <a:latin typeface="Arial" pitchFamily="34" charset="0"/>
                <a:cs typeface="Arial" pitchFamily="34" charset="0"/>
              </a:rPr>
            </a:br>
            <a:endParaRPr lang="en-US" altLang="zh-CN" sz="1400" b="0" i="1" dirty="0">
              <a:solidFill>
                <a:schemeClr val="bg2"/>
              </a:solidFill>
              <a:latin typeface="Arial" pitchFamily="34" charset="0"/>
              <a:cs typeface="Arial" pitchFamily="34" charset="0"/>
            </a:endParaRPr>
          </a:p>
        </p:txBody>
      </p:sp>
      <p:sp>
        <p:nvSpPr>
          <p:cNvPr id="4" name="Rectangle 26"/>
          <p:cNvSpPr>
            <a:spLocks noChangeArrowheads="1"/>
          </p:cNvSpPr>
          <p:nvPr/>
        </p:nvSpPr>
        <p:spPr bwMode="auto">
          <a:xfrm>
            <a:off x="1143000" y="2133600"/>
            <a:ext cx="7772400" cy="990600"/>
          </a:xfrm>
          <a:prstGeom prst="rect">
            <a:avLst/>
          </a:prstGeom>
          <a:noFill/>
          <a:ln w="9525">
            <a:noFill/>
            <a:miter lim="800000"/>
            <a:headEnd/>
            <a:tailEnd/>
          </a:ln>
          <a:effectLst/>
        </p:spPr>
        <p:txBody>
          <a:bodyPr anchor="ctr"/>
          <a:lstStyle/>
          <a:p>
            <a:pPr algn="l">
              <a:lnSpc>
                <a:spcPct val="85000"/>
              </a:lnSpc>
              <a:spcBef>
                <a:spcPct val="10000"/>
              </a:spcBef>
              <a:defRPr/>
            </a:pPr>
            <a:endParaRPr lang="en-US" altLang="zh-CN" sz="3600" b="0">
              <a:solidFill>
                <a:srgbClr val="0000CC"/>
              </a:solidFill>
              <a:effectLst>
                <a:outerShdw blurRad="38100" dist="38100" dir="2700000" algn="tl">
                  <a:srgbClr val="C0C0C0"/>
                </a:outerShdw>
              </a:effectLst>
              <a:latin typeface="Arial" pitchFamily="34" charset="0"/>
              <a:cs typeface="Arial" pitchFamily="34" charset="0"/>
            </a:endParaRPr>
          </a:p>
        </p:txBody>
      </p:sp>
      <p:sp>
        <p:nvSpPr>
          <p:cNvPr id="5" name="Rectangle 29"/>
          <p:cNvSpPr>
            <a:spLocks noChangeArrowheads="1"/>
          </p:cNvSpPr>
          <p:nvPr userDrawn="1"/>
        </p:nvSpPr>
        <p:spPr bwMode="auto">
          <a:xfrm flipV="1">
            <a:off x="228600" y="3144838"/>
            <a:ext cx="8693150" cy="55562"/>
          </a:xfrm>
          <a:prstGeom prst="rect">
            <a:avLst/>
          </a:prstGeom>
          <a:gradFill rotWithShape="0">
            <a:gsLst>
              <a:gs pos="0">
                <a:srgbClr val="CC9900"/>
              </a:gs>
              <a:gs pos="100000">
                <a:srgbClr val="CC9900">
                  <a:gamma/>
                  <a:tint val="12157"/>
                  <a:invGamma/>
                </a:srgbClr>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7" name="Rectangle 22"/>
          <p:cNvSpPr>
            <a:spLocks noChangeArrowheads="1"/>
          </p:cNvSpPr>
          <p:nvPr userDrawn="1"/>
        </p:nvSpPr>
        <p:spPr bwMode="auto">
          <a:xfrm>
            <a:off x="1447800" y="4059897"/>
            <a:ext cx="1789112" cy="1344613"/>
          </a:xfrm>
          <a:prstGeom prst="rect">
            <a:avLst/>
          </a:prstGeom>
          <a:noFill/>
          <a:ln w="9525">
            <a:noFill/>
            <a:miter lim="800000"/>
            <a:headEnd/>
            <a:tailEnd/>
          </a:ln>
          <a:effectLst/>
        </p:spPr>
        <p:txBody>
          <a:bodyPr/>
          <a:lstStyle/>
          <a:p>
            <a:pPr marL="457200" indent="-457200" algn="l">
              <a:lnSpc>
                <a:spcPct val="85000"/>
              </a:lnSpc>
              <a:spcBef>
                <a:spcPts val="500"/>
              </a:spcBef>
              <a:spcAft>
                <a:spcPts val="500"/>
              </a:spcAft>
              <a:buClr>
                <a:schemeClr val="bg2"/>
              </a:buClr>
              <a:buFont typeface="Wingdings" pitchFamily="2" charset="2"/>
              <a:buNone/>
              <a:defRPr/>
            </a:pPr>
            <a:r>
              <a:rPr lang="en-US" altLang="zh-CN" sz="1600" b="0" i="0" dirty="0" err="1">
                <a:solidFill>
                  <a:schemeClr val="bg2"/>
                </a:solidFill>
                <a:latin typeface="Arial" pitchFamily="34" charset="0"/>
                <a:cs typeface="Arial" pitchFamily="34" charset="0"/>
              </a:rPr>
              <a:t>Guohui</a:t>
            </a:r>
            <a:r>
              <a:rPr lang="en-US" altLang="zh-CN" sz="1600" b="0" i="0" dirty="0">
                <a:solidFill>
                  <a:schemeClr val="bg2"/>
                </a:solidFill>
                <a:latin typeface="Arial" pitchFamily="34" charset="0"/>
                <a:cs typeface="Arial" pitchFamily="34" charset="0"/>
              </a:rPr>
              <a:t> Wang, </a:t>
            </a:r>
          </a:p>
          <a:p>
            <a:pPr marL="457200" indent="-457200" algn="l">
              <a:lnSpc>
                <a:spcPct val="85000"/>
              </a:lnSpc>
              <a:spcBef>
                <a:spcPts val="500"/>
              </a:spcBef>
              <a:spcAft>
                <a:spcPts val="500"/>
              </a:spcAft>
              <a:buClr>
                <a:schemeClr val="bg2"/>
              </a:buClr>
              <a:buFont typeface="Wingdings" pitchFamily="2" charset="2"/>
              <a:buNone/>
              <a:defRPr/>
            </a:pPr>
            <a:r>
              <a:rPr lang="en-US" altLang="zh-CN" sz="1600" b="0" i="0" dirty="0">
                <a:solidFill>
                  <a:schemeClr val="bg2"/>
                </a:solidFill>
                <a:latin typeface="Arial" pitchFamily="34" charset="0"/>
                <a:cs typeface="Arial" pitchFamily="34" charset="0"/>
              </a:rPr>
              <a:t>T. S. Eugene Ng </a:t>
            </a:r>
          </a:p>
          <a:p>
            <a:pPr marL="457200" indent="-457200" algn="l">
              <a:lnSpc>
                <a:spcPct val="85000"/>
              </a:lnSpc>
              <a:spcBef>
                <a:spcPts val="500"/>
              </a:spcBef>
              <a:spcAft>
                <a:spcPts val="500"/>
              </a:spcAft>
              <a:buClr>
                <a:schemeClr val="bg2"/>
              </a:buClr>
              <a:buFont typeface="Wingdings" pitchFamily="2" charset="2"/>
              <a:buNone/>
              <a:defRPr/>
            </a:pPr>
            <a:endParaRPr lang="en-US" altLang="zh-CN" sz="1800" b="0" i="0" dirty="0">
              <a:solidFill>
                <a:schemeClr val="bg2"/>
              </a:solidFill>
              <a:latin typeface="Arial" pitchFamily="34" charset="0"/>
              <a:cs typeface="Arial" pitchFamily="34" charset="0"/>
            </a:endParaRPr>
          </a:p>
          <a:p>
            <a:pPr marL="457200" indent="-457200" algn="l">
              <a:lnSpc>
                <a:spcPct val="85000"/>
              </a:lnSpc>
              <a:spcBef>
                <a:spcPts val="500"/>
              </a:spcBef>
              <a:spcAft>
                <a:spcPts val="500"/>
              </a:spcAft>
              <a:buClr>
                <a:schemeClr val="bg2"/>
              </a:buClr>
              <a:buFont typeface="Wingdings" pitchFamily="2" charset="2"/>
              <a:buNone/>
              <a:defRPr/>
            </a:pPr>
            <a:r>
              <a:rPr lang="en-US" altLang="zh-CN" sz="1400" b="0" i="0" dirty="0" smtClean="0">
                <a:solidFill>
                  <a:schemeClr val="bg2"/>
                </a:solidFill>
                <a:latin typeface="Arial" pitchFamily="34" charset="0"/>
                <a:cs typeface="Arial" pitchFamily="34" charset="0"/>
              </a:rPr>
              <a:t>         Rice </a:t>
            </a:r>
            <a:r>
              <a:rPr lang="en-US" altLang="zh-CN" sz="1400" b="0" i="1" dirty="0">
                <a:solidFill>
                  <a:schemeClr val="bg2"/>
                </a:solidFill>
                <a:latin typeface="Arial" pitchFamily="34" charset="0"/>
                <a:cs typeface="Arial" pitchFamily="34" charset="0"/>
              </a:rPr>
              <a:t/>
            </a:r>
            <a:br>
              <a:rPr lang="en-US" altLang="zh-CN" sz="1400" b="0" i="1" dirty="0">
                <a:solidFill>
                  <a:schemeClr val="bg2"/>
                </a:solidFill>
                <a:latin typeface="Arial" pitchFamily="34" charset="0"/>
                <a:cs typeface="Arial" pitchFamily="34" charset="0"/>
              </a:rPr>
            </a:br>
            <a:endParaRPr lang="en-US" altLang="zh-CN" sz="1400" b="0" i="1" dirty="0">
              <a:solidFill>
                <a:schemeClr val="bg2"/>
              </a:solidFill>
              <a:latin typeface="Arial" pitchFamily="34" charset="0"/>
              <a:cs typeface="Arial" pitchFamily="34" charset="0"/>
            </a:endParaRPr>
          </a:p>
        </p:txBody>
      </p:sp>
      <p:sp>
        <p:nvSpPr>
          <p:cNvPr id="8" name="Rectangle 22"/>
          <p:cNvSpPr>
            <a:spLocks noChangeArrowheads="1"/>
          </p:cNvSpPr>
          <p:nvPr userDrawn="1"/>
        </p:nvSpPr>
        <p:spPr bwMode="auto">
          <a:xfrm>
            <a:off x="4953000" y="4065587"/>
            <a:ext cx="3810000" cy="1344613"/>
          </a:xfrm>
          <a:prstGeom prst="rect">
            <a:avLst/>
          </a:prstGeom>
          <a:noFill/>
          <a:ln w="9525">
            <a:noFill/>
            <a:miter lim="800000"/>
            <a:headEnd/>
            <a:tailEnd/>
          </a:ln>
          <a:effectLst/>
        </p:spPr>
        <p:txBody>
          <a:bodyPr/>
          <a:lstStyle/>
          <a:p>
            <a:pPr marL="457200" indent="-457200" algn="l">
              <a:lnSpc>
                <a:spcPct val="85000"/>
              </a:lnSpc>
              <a:spcBef>
                <a:spcPts val="500"/>
              </a:spcBef>
              <a:spcAft>
                <a:spcPts val="500"/>
              </a:spcAft>
              <a:buClr>
                <a:schemeClr val="bg2"/>
              </a:buClr>
              <a:buFont typeface="Wingdings" pitchFamily="2" charset="2"/>
              <a:buNone/>
              <a:defRPr/>
            </a:pPr>
            <a:r>
              <a:rPr lang="en-US" altLang="zh-CN" sz="1600" b="0" i="0" dirty="0">
                <a:solidFill>
                  <a:schemeClr val="bg2"/>
                </a:solidFill>
                <a:latin typeface="Arial" pitchFamily="34" charset="0"/>
                <a:cs typeface="Arial" pitchFamily="34" charset="0"/>
              </a:rPr>
              <a:t>Michael </a:t>
            </a:r>
            <a:r>
              <a:rPr lang="en-US" altLang="zh-CN" sz="1600" b="0" i="0" dirty="0" err="1">
                <a:solidFill>
                  <a:schemeClr val="bg2"/>
                </a:solidFill>
                <a:latin typeface="Arial" pitchFamily="34" charset="0"/>
                <a:cs typeface="Arial" pitchFamily="34" charset="0"/>
              </a:rPr>
              <a:t>Kaminsky</a:t>
            </a:r>
            <a:r>
              <a:rPr lang="en-US" altLang="zh-CN" sz="1600" b="0" i="0" dirty="0">
                <a:solidFill>
                  <a:schemeClr val="bg2"/>
                </a:solidFill>
                <a:latin typeface="Arial" pitchFamily="34" charset="0"/>
                <a:cs typeface="Arial" pitchFamily="34" charset="0"/>
              </a:rPr>
              <a:t>, Dina </a:t>
            </a:r>
            <a:r>
              <a:rPr lang="en-US" altLang="zh-CN" sz="1600" b="0" i="0" dirty="0" err="1">
                <a:solidFill>
                  <a:schemeClr val="bg2"/>
                </a:solidFill>
                <a:latin typeface="Arial" pitchFamily="34" charset="0"/>
                <a:cs typeface="Arial" pitchFamily="34" charset="0"/>
              </a:rPr>
              <a:t>Papagiannaki</a:t>
            </a:r>
            <a:r>
              <a:rPr lang="en-US" altLang="zh-CN" sz="1600" b="0" i="0" dirty="0">
                <a:solidFill>
                  <a:schemeClr val="bg2"/>
                </a:solidFill>
                <a:latin typeface="Arial" pitchFamily="34" charset="0"/>
                <a:cs typeface="Arial" pitchFamily="34" charset="0"/>
              </a:rPr>
              <a:t>, </a:t>
            </a:r>
          </a:p>
          <a:p>
            <a:pPr marL="457200" indent="-457200" algn="l">
              <a:lnSpc>
                <a:spcPct val="85000"/>
              </a:lnSpc>
              <a:spcBef>
                <a:spcPts val="500"/>
              </a:spcBef>
              <a:spcAft>
                <a:spcPts val="500"/>
              </a:spcAft>
              <a:buClr>
                <a:schemeClr val="bg2"/>
              </a:buClr>
              <a:buFont typeface="Wingdings" pitchFamily="2" charset="2"/>
              <a:buNone/>
              <a:defRPr/>
            </a:pPr>
            <a:r>
              <a:rPr lang="en-US" altLang="zh-CN" sz="1600" b="0" i="0" dirty="0">
                <a:solidFill>
                  <a:schemeClr val="bg2"/>
                </a:solidFill>
                <a:latin typeface="Arial" pitchFamily="34" charset="0"/>
                <a:cs typeface="Arial" pitchFamily="34" charset="0"/>
              </a:rPr>
              <a:t>Michael A. </a:t>
            </a:r>
            <a:r>
              <a:rPr lang="en-US" altLang="zh-CN" sz="1600" b="0" i="0" dirty="0" err="1">
                <a:solidFill>
                  <a:schemeClr val="bg2"/>
                </a:solidFill>
                <a:latin typeface="Arial" pitchFamily="34" charset="0"/>
                <a:cs typeface="Arial" pitchFamily="34" charset="0"/>
              </a:rPr>
              <a:t>Kozuch</a:t>
            </a:r>
            <a:r>
              <a:rPr lang="en-US" altLang="zh-CN" sz="1600" b="0" i="0" dirty="0">
                <a:solidFill>
                  <a:schemeClr val="bg2"/>
                </a:solidFill>
                <a:latin typeface="Arial" pitchFamily="34" charset="0"/>
                <a:cs typeface="Arial" pitchFamily="34" charset="0"/>
              </a:rPr>
              <a:t>, Michael Ryan </a:t>
            </a:r>
          </a:p>
          <a:p>
            <a:pPr marL="457200" indent="-457200" algn="l">
              <a:lnSpc>
                <a:spcPct val="85000"/>
              </a:lnSpc>
              <a:spcBef>
                <a:spcPts val="500"/>
              </a:spcBef>
              <a:spcAft>
                <a:spcPts val="500"/>
              </a:spcAft>
              <a:buClr>
                <a:schemeClr val="bg2"/>
              </a:buClr>
              <a:buFont typeface="Wingdings" pitchFamily="2" charset="2"/>
              <a:buNone/>
              <a:defRPr/>
            </a:pPr>
            <a:endParaRPr lang="en-US" altLang="zh-CN" sz="1600" b="0" i="0" dirty="0">
              <a:solidFill>
                <a:schemeClr val="bg2"/>
              </a:solidFill>
              <a:latin typeface="Arial" pitchFamily="34" charset="0"/>
              <a:cs typeface="Arial" pitchFamily="34" charset="0"/>
            </a:endParaRPr>
          </a:p>
          <a:p>
            <a:pPr marL="457200" indent="-457200" algn="l">
              <a:lnSpc>
                <a:spcPct val="85000"/>
              </a:lnSpc>
              <a:spcBef>
                <a:spcPts val="500"/>
              </a:spcBef>
              <a:spcAft>
                <a:spcPts val="500"/>
              </a:spcAft>
              <a:buClr>
                <a:schemeClr val="bg2"/>
              </a:buClr>
              <a:buFont typeface="Wingdings" pitchFamily="2" charset="2"/>
              <a:buNone/>
              <a:defRPr/>
            </a:pPr>
            <a:r>
              <a:rPr lang="en-US" altLang="zh-CN" sz="1400" b="0" i="0" dirty="0" smtClean="0">
                <a:solidFill>
                  <a:schemeClr val="bg2"/>
                </a:solidFill>
                <a:latin typeface="Arial" pitchFamily="34" charset="0"/>
                <a:cs typeface="Arial" pitchFamily="34" charset="0"/>
              </a:rPr>
              <a:t>Intel </a:t>
            </a:r>
            <a:r>
              <a:rPr lang="en-US" altLang="zh-CN" sz="1400" b="0" i="0" dirty="0">
                <a:solidFill>
                  <a:schemeClr val="bg2"/>
                </a:solidFill>
                <a:latin typeface="Arial" pitchFamily="34" charset="0"/>
                <a:cs typeface="Arial" pitchFamily="34" charset="0"/>
              </a:rPr>
              <a:t>Labs Pittsburgh </a:t>
            </a:r>
            <a:r>
              <a:rPr lang="en-US" altLang="zh-CN" sz="1400" b="0" i="1" dirty="0">
                <a:solidFill>
                  <a:schemeClr val="bg2"/>
                </a:solidFill>
                <a:latin typeface="Arial" pitchFamily="34" charset="0"/>
                <a:cs typeface="Arial" pitchFamily="34" charset="0"/>
              </a:rPr>
              <a:t/>
            </a:r>
            <a:br>
              <a:rPr lang="en-US" altLang="zh-CN" sz="1400" b="0" i="1" dirty="0">
                <a:solidFill>
                  <a:schemeClr val="bg2"/>
                </a:solidFill>
                <a:latin typeface="Arial" pitchFamily="34" charset="0"/>
                <a:cs typeface="Arial" pitchFamily="34" charset="0"/>
              </a:rPr>
            </a:br>
            <a:endParaRPr lang="en-US" altLang="zh-CN" sz="1400" b="0" i="1" dirty="0">
              <a:solidFill>
                <a:schemeClr val="bg2"/>
              </a:solidFill>
              <a:latin typeface="Arial" pitchFamily="34" charset="0"/>
              <a:cs typeface="Arial" pitchFamily="34" charset="0"/>
            </a:endParaRPr>
          </a:p>
        </p:txBody>
      </p:sp>
      <p:sp>
        <p:nvSpPr>
          <p:cNvPr id="9" name="Rectangle 27"/>
          <p:cNvSpPr>
            <a:spLocks noGrp="1" noChangeArrowheads="1"/>
          </p:cNvSpPr>
          <p:nvPr>
            <p:ph type="sldNum" sz="quarter" idx="10"/>
          </p:nvPr>
        </p:nvSpPr>
        <p:spPr>
          <a:xfrm>
            <a:off x="7010400" y="6324600"/>
            <a:ext cx="1905000" cy="457200"/>
          </a:xfrm>
        </p:spPr>
        <p:txBody>
          <a:bodyPr/>
          <a:lstStyle>
            <a:lvl1pPr>
              <a:defRPr>
                <a:latin typeface="Arial" pitchFamily="34" charset="0"/>
                <a:cs typeface="Arial" pitchFamily="34" charset="0"/>
              </a:defRPr>
            </a:lvl1pPr>
          </a:lstStyle>
          <a:p>
            <a:pPr>
              <a:defRPr/>
            </a:pPr>
            <a:fld id="{128AB7D9-7FB9-4237-B17F-D626B4CF50E4}" type="slidenum">
              <a:rPr lang="en-GB"/>
              <a:pPr>
                <a:defRPr/>
              </a:pPr>
              <a:t>‹#›</a:t>
            </a:fld>
            <a:endParaRPr lang="en-GB"/>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sldNum" sz="quarter" idx="10"/>
          </p:nvPr>
        </p:nvSpPr>
        <p:spPr>
          <a:ln/>
        </p:spPr>
        <p:txBody>
          <a:bodyPr/>
          <a:lstStyle>
            <a:lvl1pPr>
              <a:defRPr/>
            </a:lvl1pPr>
          </a:lstStyle>
          <a:p>
            <a:pPr>
              <a:defRPr/>
            </a:pPr>
            <a:fld id="{7B7BFDF6-C974-482E-98BC-F47100E3603B}" type="slidenum">
              <a:rPr lang="en-GB"/>
              <a:pPr>
                <a:defRPr/>
              </a:pPr>
              <a:t>‹#›</a:t>
            </a:fld>
            <a:endParaRPr lang="en-GB"/>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76200"/>
            <a:ext cx="20383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9626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sldNum" sz="quarter" idx="10"/>
          </p:nvPr>
        </p:nvSpPr>
        <p:spPr>
          <a:ln/>
        </p:spPr>
        <p:txBody>
          <a:bodyPr/>
          <a:lstStyle>
            <a:lvl1pPr>
              <a:defRPr/>
            </a:lvl1pPr>
          </a:lstStyle>
          <a:p>
            <a:pPr>
              <a:defRPr/>
            </a:pPr>
            <a:fld id="{26FD3241-AD78-4A57-A4C7-7F3FA83EF3EB}" type="slidenum">
              <a:rPr lang="en-GB"/>
              <a:pPr>
                <a:defRPr/>
              </a:pPr>
              <a:t>‹#›</a:t>
            </a:fld>
            <a:endParaRPr lang="en-GB"/>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30"/>
          <p:cNvSpPr>
            <a:spLocks noGrp="1" noChangeArrowheads="1"/>
          </p:cNvSpPr>
          <p:nvPr>
            <p:ph type="sldNum" sz="quarter" idx="10"/>
          </p:nvPr>
        </p:nvSpPr>
        <p:spPr/>
        <p:txBody>
          <a:bodyPr/>
          <a:lstStyle>
            <a:lvl1pPr>
              <a:defRPr>
                <a:latin typeface="Arial" pitchFamily="34" charset="0"/>
                <a:cs typeface="Arial" pitchFamily="34" charset="0"/>
              </a:defRPr>
            </a:lvl1pPr>
          </a:lstStyle>
          <a:p>
            <a:pPr>
              <a:defRPr/>
            </a:pPr>
            <a:fld id="{AEED8FCB-15C7-4006-B9C1-EA78C91A275B}" type="slidenum">
              <a:rPr lang="en-GB"/>
              <a:pPr>
                <a:defRPr/>
              </a:pPr>
              <a:t>‹#›</a:t>
            </a:fld>
            <a:endParaRPr lang="en-GB"/>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0"/>
          <p:cNvSpPr>
            <a:spLocks noGrp="1" noChangeArrowheads="1"/>
          </p:cNvSpPr>
          <p:nvPr>
            <p:ph type="sldNum" sz="quarter" idx="10"/>
          </p:nvPr>
        </p:nvSpPr>
        <p:spPr>
          <a:ln/>
        </p:spPr>
        <p:txBody>
          <a:bodyPr/>
          <a:lstStyle>
            <a:lvl1pPr>
              <a:defRPr/>
            </a:lvl1pPr>
          </a:lstStyle>
          <a:p>
            <a:pPr>
              <a:defRPr/>
            </a:pPr>
            <a:fld id="{C6C1DA3C-DE71-4B47-BFEF-8122569BDAF1}" type="slidenum">
              <a:rPr lang="en-GB"/>
              <a:pPr>
                <a:defRPr/>
              </a:pPr>
              <a:t>‹#›</a:t>
            </a:fld>
            <a:endParaRPr lang="en-GB"/>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0"/>
          <p:cNvSpPr>
            <a:spLocks noGrp="1" noChangeArrowheads="1"/>
          </p:cNvSpPr>
          <p:nvPr>
            <p:ph type="sldNum" sz="quarter" idx="10"/>
          </p:nvPr>
        </p:nvSpPr>
        <p:spPr>
          <a:ln/>
        </p:spPr>
        <p:txBody>
          <a:bodyPr/>
          <a:lstStyle>
            <a:lvl1pPr>
              <a:defRPr/>
            </a:lvl1pPr>
          </a:lstStyle>
          <a:p>
            <a:pPr>
              <a:defRPr/>
            </a:pPr>
            <a:fld id="{01681090-E6D6-4CD3-94EF-D1F8F71628EB}" type="slidenum">
              <a:rPr lang="en-GB"/>
              <a:pPr>
                <a:defRPr/>
              </a:pPr>
              <a:t>‹#›</a:t>
            </a:fld>
            <a:endParaRPr lang="en-GB"/>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0"/>
          <p:cNvSpPr>
            <a:spLocks noGrp="1" noChangeArrowheads="1"/>
          </p:cNvSpPr>
          <p:nvPr>
            <p:ph type="sldNum" sz="quarter" idx="10"/>
          </p:nvPr>
        </p:nvSpPr>
        <p:spPr>
          <a:ln/>
        </p:spPr>
        <p:txBody>
          <a:bodyPr/>
          <a:lstStyle>
            <a:lvl1pPr>
              <a:defRPr/>
            </a:lvl1pPr>
          </a:lstStyle>
          <a:p>
            <a:pPr>
              <a:defRPr/>
            </a:pPr>
            <a:fld id="{C4F04B64-824B-40EB-80BF-2C8091D0F182}" type="slidenum">
              <a:rPr lang="en-GB"/>
              <a:pPr>
                <a:defRPr/>
              </a:pPr>
              <a:t>‹#›</a:t>
            </a:fld>
            <a:endParaRPr lang="en-GB"/>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0"/>
          <p:cNvSpPr>
            <a:spLocks noGrp="1" noChangeArrowheads="1"/>
          </p:cNvSpPr>
          <p:nvPr>
            <p:ph type="sldNum" sz="quarter" idx="10"/>
          </p:nvPr>
        </p:nvSpPr>
        <p:spPr>
          <a:ln/>
        </p:spPr>
        <p:txBody>
          <a:bodyPr/>
          <a:lstStyle>
            <a:lvl1pPr>
              <a:defRPr/>
            </a:lvl1pPr>
          </a:lstStyle>
          <a:p>
            <a:pPr>
              <a:defRPr/>
            </a:pPr>
            <a:fld id="{E5B7D499-270B-479B-886A-FC9416778680}" type="slidenum">
              <a:rPr lang="en-GB"/>
              <a:pPr>
                <a:defRPr/>
              </a:pPr>
              <a:t>‹#›</a:t>
            </a:fld>
            <a:endParaRPr lang="en-GB"/>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a:ln/>
        </p:spPr>
        <p:txBody>
          <a:bodyPr/>
          <a:lstStyle>
            <a:lvl1pPr>
              <a:defRPr/>
            </a:lvl1pPr>
          </a:lstStyle>
          <a:p>
            <a:pPr>
              <a:defRPr/>
            </a:pPr>
            <a:fld id="{94D7AE32-5729-4E3B-A7FB-3935667151CB}" type="slidenum">
              <a:rPr lang="en-GB"/>
              <a:pPr>
                <a:defRPr/>
              </a:pPr>
              <a:t>‹#›</a:t>
            </a:fld>
            <a:endParaRPr lang="en-GB"/>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758E6C9B-CB89-4300-B661-FE358F7924C7}" type="slidenum">
              <a:rPr lang="en-GB"/>
              <a:pPr>
                <a:defRPr/>
              </a:pPr>
              <a:t>‹#›</a:t>
            </a:fld>
            <a:endParaRPr lang="en-GB"/>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B69E9875-C549-4E53-907E-3A7B2ABE8BDC}" type="slidenum">
              <a:rPr lang="en-GB"/>
              <a:pPr>
                <a:defRPr/>
              </a:pPr>
              <a:t>‹#›</a:t>
            </a:fld>
            <a:endParaRPr lang="en-GB"/>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38" name="Line 14"/>
          <p:cNvSpPr>
            <a:spLocks noChangeShapeType="1"/>
          </p:cNvSpPr>
          <p:nvPr/>
        </p:nvSpPr>
        <p:spPr bwMode="auto">
          <a:xfrm>
            <a:off x="1143000" y="1143000"/>
            <a:ext cx="8001000" cy="0"/>
          </a:xfrm>
          <a:prstGeom prst="line">
            <a:avLst/>
          </a:prstGeom>
          <a:noFill/>
          <a:ln w="28575">
            <a:solidFill>
              <a:srgbClr val="CC9900"/>
            </a:solidFill>
            <a:round/>
            <a:headEnd/>
            <a:tailEnd/>
          </a:ln>
          <a:effectLst/>
        </p:spPr>
        <p:txBody>
          <a:bodyPr/>
          <a:lstStyle/>
          <a:p>
            <a:pPr>
              <a:defRPr/>
            </a:pPr>
            <a:endParaRPr lang="en-US">
              <a:latin typeface="Arial" pitchFamily="34" charset="0"/>
              <a:cs typeface="Arial" pitchFamily="34" charset="0"/>
            </a:endParaRPr>
          </a:p>
        </p:txBody>
      </p:sp>
      <p:sp>
        <p:nvSpPr>
          <p:cNvPr id="26639" name="Line 15"/>
          <p:cNvSpPr>
            <a:spLocks noChangeShapeType="1"/>
          </p:cNvSpPr>
          <p:nvPr/>
        </p:nvSpPr>
        <p:spPr bwMode="auto">
          <a:xfrm>
            <a:off x="0" y="6553200"/>
            <a:ext cx="7772400" cy="0"/>
          </a:xfrm>
          <a:prstGeom prst="line">
            <a:avLst/>
          </a:prstGeom>
          <a:noFill/>
          <a:ln w="38100">
            <a:solidFill>
              <a:srgbClr val="CC9900"/>
            </a:solidFill>
            <a:round/>
            <a:headEnd/>
            <a:tailEnd/>
          </a:ln>
          <a:effectLst/>
        </p:spPr>
        <p:txBody>
          <a:bodyPr/>
          <a:lstStyle/>
          <a:p>
            <a:pPr>
              <a:defRPr/>
            </a:pPr>
            <a:endParaRPr lang="en-US">
              <a:latin typeface="Arial" pitchFamily="34" charset="0"/>
              <a:cs typeface="Arial" pitchFamily="34" charset="0"/>
            </a:endParaRPr>
          </a:p>
        </p:txBody>
      </p:sp>
      <p:sp>
        <p:nvSpPr>
          <p:cNvPr id="26640" name="Rectangle 16"/>
          <p:cNvSpPr>
            <a:spLocks noChangeArrowheads="1"/>
          </p:cNvSpPr>
          <p:nvPr/>
        </p:nvSpPr>
        <p:spPr bwMode="auto">
          <a:xfrm>
            <a:off x="0" y="6400800"/>
            <a:ext cx="7315200" cy="457200"/>
          </a:xfrm>
          <a:prstGeom prst="rect">
            <a:avLst/>
          </a:prstGeom>
          <a:noFill/>
          <a:ln w="9525">
            <a:noFill/>
            <a:miter lim="800000"/>
            <a:headEnd/>
            <a:tailEnd/>
          </a:ln>
          <a:effectLst/>
        </p:spPr>
        <p:txBody>
          <a:bodyPr anchor="b"/>
          <a:lstStyle/>
          <a:p>
            <a:pPr eaLnBrk="1" hangingPunct="1">
              <a:defRPr/>
            </a:pPr>
            <a:endParaRPr lang="en-US" altLang="zh-CN" sz="1600" b="0">
              <a:solidFill>
                <a:srgbClr val="CC9900"/>
              </a:solidFill>
              <a:latin typeface="Arial" pitchFamily="34" charset="0"/>
              <a:cs typeface="Arial" pitchFamily="34" charset="0"/>
            </a:endParaRPr>
          </a:p>
        </p:txBody>
      </p:sp>
      <p:sp>
        <p:nvSpPr>
          <p:cNvPr id="1029" name="Rectangle 20"/>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Text master level</a:t>
            </a:r>
          </a:p>
          <a:p>
            <a:pPr lvl="1"/>
            <a:r>
              <a:rPr lang="en-US" altLang="zh-CN" smtClean="0"/>
              <a:t>Text level1</a:t>
            </a:r>
          </a:p>
          <a:p>
            <a:pPr lvl="2"/>
            <a:r>
              <a:rPr lang="en-US" altLang="zh-CN" smtClean="0"/>
              <a:t> text level2 </a:t>
            </a:r>
          </a:p>
          <a:p>
            <a:pPr lvl="3"/>
            <a:r>
              <a:rPr lang="en-US" altLang="zh-CN" smtClean="0"/>
              <a:t>Text level3</a:t>
            </a:r>
          </a:p>
        </p:txBody>
      </p:sp>
      <p:sp>
        <p:nvSpPr>
          <p:cNvPr id="26646" name="Rectangle 22"/>
          <p:cNvSpPr>
            <a:spLocks noGrp="1" noChangeArrowheads="1"/>
          </p:cNvSpPr>
          <p:nvPr>
            <p:ph type="title"/>
          </p:nvPr>
        </p:nvSpPr>
        <p:spPr bwMode="auto">
          <a:xfrm>
            <a:off x="1066800" y="76200"/>
            <a:ext cx="7772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Title</a:t>
            </a:r>
          </a:p>
        </p:txBody>
      </p:sp>
      <p:sp>
        <p:nvSpPr>
          <p:cNvPr id="26654" name="Rectangle 30"/>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600">
                <a:solidFill>
                  <a:srgbClr val="CC9900"/>
                </a:solidFill>
                <a:latin typeface="Arial" pitchFamily="34" charset="0"/>
                <a:cs typeface="Arial" pitchFamily="34" charset="0"/>
              </a:defRPr>
            </a:lvl1pPr>
          </a:lstStyle>
          <a:p>
            <a:pPr>
              <a:defRPr/>
            </a:pPr>
            <a:fld id="{C5193890-FC2B-4781-B8C8-6783F6B330BB}"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4164" r:id="rId1"/>
    <p:sldLayoutId id="2147484165"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fade thruBlk="1"/>
  </p:transition>
  <p:hf hdr="0" ftr="0" dt="0"/>
  <p:txStyles>
    <p:titleStyle>
      <a:lvl1pPr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Arial" pitchFamily="34" charset="0"/>
          <a:ea typeface="+mj-ea"/>
          <a:cs typeface="Arial" pitchFamily="34" charset="0"/>
        </a:defRPr>
      </a:lvl1pPr>
      <a:lvl2pPr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Arial" charset="0"/>
          <a:cs typeface="Arial" charset="0"/>
        </a:defRPr>
      </a:lvl2pPr>
      <a:lvl3pPr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Arial" charset="0"/>
          <a:cs typeface="Arial" charset="0"/>
        </a:defRPr>
      </a:lvl3pPr>
      <a:lvl4pPr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Arial" charset="0"/>
          <a:cs typeface="Arial" charset="0"/>
        </a:defRPr>
      </a:lvl4pPr>
      <a:lvl5pPr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Arial" charset="0"/>
          <a:cs typeface="Arial" charset="0"/>
        </a:defRPr>
      </a:lvl5pPr>
      <a:lvl6pPr marL="457200"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Times New Roman" pitchFamily="18" charset="0"/>
        </a:defRPr>
      </a:lvl6pPr>
      <a:lvl7pPr marL="914400"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Times New Roman" pitchFamily="18" charset="0"/>
        </a:defRPr>
      </a:lvl7pPr>
      <a:lvl8pPr marL="1371600"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Times New Roman" pitchFamily="18" charset="0"/>
        </a:defRPr>
      </a:lvl8pPr>
      <a:lvl9pPr marL="1828800" algn="l" rtl="0" eaLnBrk="0" fontAlgn="base" hangingPunct="0">
        <a:lnSpc>
          <a:spcPct val="85000"/>
        </a:lnSpc>
        <a:spcBef>
          <a:spcPct val="10000"/>
        </a:spcBef>
        <a:spcAft>
          <a:spcPct val="0"/>
        </a:spcAft>
        <a:defRPr sz="3600">
          <a:solidFill>
            <a:srgbClr val="0000CC"/>
          </a:solidFill>
          <a:effectLst>
            <a:outerShdw blurRad="38100" dist="38100" dir="2700000" algn="tl">
              <a:srgbClr val="C0C0C0"/>
            </a:outerShdw>
          </a:effectLst>
          <a:latin typeface="Times New Roman" pitchFamily="18" charset="0"/>
        </a:defRPr>
      </a:lvl9pPr>
    </p:titleStyle>
    <p:bodyStyle>
      <a:lvl1pPr marL="346075" indent="-346075" algn="l" rtl="0" eaLnBrk="0" fontAlgn="base" hangingPunct="0">
        <a:lnSpc>
          <a:spcPct val="85000"/>
        </a:lnSpc>
        <a:spcBef>
          <a:spcPct val="20000"/>
        </a:spcBef>
        <a:spcAft>
          <a:spcPct val="0"/>
        </a:spcAft>
        <a:buClr>
          <a:schemeClr val="bg2"/>
        </a:buClr>
        <a:buFont typeface="Wingdings" pitchFamily="2" charset="2"/>
        <a:buChar char="l"/>
        <a:defRPr sz="2800">
          <a:solidFill>
            <a:schemeClr val="bg2"/>
          </a:solidFill>
          <a:latin typeface="Arial" pitchFamily="34" charset="0"/>
          <a:ea typeface="+mn-ea"/>
          <a:cs typeface="Arial" pitchFamily="34" charset="0"/>
        </a:defRPr>
      </a:lvl1pPr>
      <a:lvl2pPr marL="742950" indent="-285750" algn="l" rtl="0" eaLnBrk="0" fontAlgn="base" hangingPunct="0">
        <a:lnSpc>
          <a:spcPct val="85000"/>
        </a:lnSpc>
        <a:spcBef>
          <a:spcPct val="0"/>
        </a:spcBef>
        <a:spcAft>
          <a:spcPct val="0"/>
        </a:spcAft>
        <a:buClr>
          <a:schemeClr val="bg2"/>
        </a:buClr>
        <a:buChar char="–"/>
        <a:defRPr sz="2800">
          <a:solidFill>
            <a:schemeClr val="bg2"/>
          </a:solidFill>
          <a:latin typeface="Arial" pitchFamily="34" charset="0"/>
          <a:cs typeface="Arial" pitchFamily="34" charset="0"/>
        </a:defRPr>
      </a:lvl2pPr>
      <a:lvl3pPr marL="1143000" indent="-228600" algn="l" rtl="0" eaLnBrk="0" fontAlgn="base" hangingPunct="0">
        <a:lnSpc>
          <a:spcPct val="85000"/>
        </a:lnSpc>
        <a:spcBef>
          <a:spcPct val="15000"/>
        </a:spcBef>
        <a:spcAft>
          <a:spcPct val="0"/>
        </a:spcAft>
        <a:buClr>
          <a:schemeClr val="bg2"/>
        </a:buClr>
        <a:buChar char="•"/>
        <a:defRPr sz="2800">
          <a:solidFill>
            <a:schemeClr val="bg2"/>
          </a:solidFill>
          <a:latin typeface="Arial" pitchFamily="34" charset="0"/>
          <a:cs typeface="Arial" pitchFamily="34" charset="0"/>
        </a:defRPr>
      </a:lvl3pPr>
      <a:lvl4pPr marL="1600200" indent="-228600" algn="l" rtl="0" eaLnBrk="0" fontAlgn="base" hangingPunct="0">
        <a:spcBef>
          <a:spcPct val="20000"/>
        </a:spcBef>
        <a:spcAft>
          <a:spcPct val="0"/>
        </a:spcAft>
        <a:buClr>
          <a:schemeClr val="bg2"/>
        </a:buClr>
        <a:buChar char="–"/>
        <a:defRPr sz="2800">
          <a:solidFill>
            <a:schemeClr val="bg2"/>
          </a:solidFill>
          <a:latin typeface="Arial" pitchFamily="34" charset="0"/>
          <a:cs typeface="Arial" pitchFamily="34" charset="0"/>
        </a:defRPr>
      </a:lvl4pPr>
      <a:lvl5pPr marL="2057400" indent="-22860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Tahoma" pitchFamily="34" charset="0"/>
          <a:cs typeface="Arial" charset="0"/>
        </a:defRPr>
      </a:lvl5pPr>
      <a:lvl6pPr marL="2514600" indent="-22860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Tahoma" pitchFamily="34" charset="0"/>
        </a:defRPr>
      </a:lvl6pPr>
      <a:lvl7pPr marL="2971800" indent="-22860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Tahoma" pitchFamily="34" charset="0"/>
        </a:defRPr>
      </a:lvl7pPr>
      <a:lvl8pPr marL="3429000" indent="-22860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Tahoma" pitchFamily="34" charset="0"/>
        </a:defRPr>
      </a:lvl8pPr>
      <a:lvl9pPr marL="3886200" indent="-22860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8.jpeg"/><Relationship Id="rId5" Type="http://schemas.openxmlformats.org/officeDocument/2006/relationships/image" Target="../media/image1.wmf"/><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5.jpeg"/><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5.jpeg"/><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wmf"/><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5.jpeg"/><Relationship Id="rId5" Type="http://schemas.openxmlformats.org/officeDocument/2006/relationships/image" Target="../media/image1.wmf"/><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a:spLocks noGrp="1" noChangeArrowheads="1"/>
          </p:cNvSpPr>
          <p:nvPr>
            <p:ph type="sldNum" sz="quarter" idx="10"/>
          </p:nvPr>
        </p:nvSpPr>
        <p:spPr>
          <a:noFill/>
        </p:spPr>
        <p:txBody>
          <a:bodyPr/>
          <a:lstStyle/>
          <a:p>
            <a:fld id="{EB1D453F-BF19-4953-966F-49217F71B4D3}" type="slidenum">
              <a:rPr lang="en-GB" smtClean="0">
                <a:latin typeface="Arial" charset="0"/>
                <a:cs typeface="Arial" charset="0"/>
              </a:rPr>
              <a:pPr/>
              <a:t>1</a:t>
            </a:fld>
            <a:endParaRPr lang="en-GB" smtClean="0">
              <a:latin typeface="Arial" charset="0"/>
              <a:cs typeface="Arial" charset="0"/>
            </a:endParaRPr>
          </a:p>
        </p:txBody>
      </p:sp>
      <p:sp>
        <p:nvSpPr>
          <p:cNvPr id="64519" name="Rectangle 7"/>
          <p:cNvSpPr>
            <a:spLocks noChangeArrowheads="1"/>
          </p:cNvSpPr>
          <p:nvPr/>
        </p:nvSpPr>
        <p:spPr bwMode="auto">
          <a:xfrm>
            <a:off x="1143000" y="2133600"/>
            <a:ext cx="8305800" cy="990600"/>
          </a:xfrm>
          <a:prstGeom prst="rect">
            <a:avLst/>
          </a:prstGeom>
          <a:noFill/>
          <a:ln w="9525">
            <a:noFill/>
            <a:miter lim="800000"/>
            <a:headEnd/>
            <a:tailEnd/>
          </a:ln>
          <a:effectLst/>
        </p:spPr>
        <p:txBody>
          <a:bodyPr anchor="ctr"/>
          <a:lstStyle/>
          <a:p>
            <a:pPr algn="l">
              <a:lnSpc>
                <a:spcPct val="85000"/>
              </a:lnSpc>
              <a:spcBef>
                <a:spcPct val="10000"/>
              </a:spcBef>
              <a:defRPr/>
            </a:pPr>
            <a:r>
              <a:rPr lang="en-US" altLang="zh-CN" sz="3100" b="0" dirty="0">
                <a:solidFill>
                  <a:srgbClr val="0000CC"/>
                </a:solidFill>
                <a:effectLst>
                  <a:outerShdw blurRad="38100" dist="38100" dir="2700000" algn="tl">
                    <a:srgbClr val="C0C0C0"/>
                  </a:outerShdw>
                </a:effectLst>
                <a:latin typeface="Arial" pitchFamily="34" charset="0"/>
                <a:cs typeface="Arial" pitchFamily="34" charset="0"/>
              </a:rPr>
              <a:t>c-Through: Part-time Optics in Data Centers</a:t>
            </a:r>
          </a:p>
        </p:txBody>
      </p:sp>
    </p:spTree>
  </p:cSld>
  <p:clrMapOvr>
    <a:masterClrMapping/>
  </p:clrMapOvr>
  <p:transition advTm="1535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64"/>
          <p:cNvGrpSpPr>
            <a:grpSpLocks/>
          </p:cNvGrpSpPr>
          <p:nvPr/>
        </p:nvGrpSpPr>
        <p:grpSpPr bwMode="auto">
          <a:xfrm>
            <a:off x="1066800" y="2928938"/>
            <a:ext cx="838200" cy="908050"/>
            <a:chOff x="1066800" y="2929713"/>
            <a:chExt cx="838200" cy="907275"/>
          </a:xfrm>
        </p:grpSpPr>
        <p:pic>
          <p:nvPicPr>
            <p:cNvPr id="13477" name="Picture 18" descr="D:\research\data-center\HotNets\rack.JPG"/>
            <p:cNvPicPr>
              <a:picLocks noChangeAspect="1" noChangeArrowheads="1"/>
            </p:cNvPicPr>
            <p:nvPr/>
          </p:nvPicPr>
          <p:blipFill>
            <a:blip r:embed="rId4"/>
            <a:srcRect/>
            <a:stretch>
              <a:fillRect/>
            </a:stretch>
          </p:blipFill>
          <p:spPr bwMode="auto">
            <a:xfrm>
              <a:off x="1066800" y="3435088"/>
              <a:ext cx="838200" cy="401900"/>
            </a:xfrm>
            <a:prstGeom prst="rect">
              <a:avLst/>
            </a:prstGeom>
            <a:noFill/>
            <a:ln w="9525">
              <a:noFill/>
              <a:miter lim="800000"/>
              <a:headEnd/>
              <a:tailEnd/>
            </a:ln>
          </p:spPr>
        </p:pic>
        <p:sp>
          <p:nvSpPr>
            <p:cNvPr id="13478" name="Line 19"/>
            <p:cNvSpPr>
              <a:spLocks noChangeShapeType="1"/>
            </p:cNvSpPr>
            <p:nvPr/>
          </p:nvSpPr>
          <p:spPr bwMode="auto">
            <a:xfrm flipH="1">
              <a:off x="1165225" y="3004695"/>
              <a:ext cx="334963" cy="454387"/>
            </a:xfrm>
            <a:prstGeom prst="line">
              <a:avLst/>
            </a:prstGeom>
            <a:noFill/>
            <a:ln w="19050">
              <a:solidFill>
                <a:schemeClr val="bg2"/>
              </a:solidFill>
              <a:round/>
              <a:headEnd/>
              <a:tailEnd/>
            </a:ln>
          </p:spPr>
          <p:txBody>
            <a:bodyPr wrap="none" anchor="ctr"/>
            <a:lstStyle/>
            <a:p>
              <a:endParaRPr lang="en-US"/>
            </a:p>
          </p:txBody>
        </p:sp>
        <p:sp>
          <p:nvSpPr>
            <p:cNvPr id="13479" name="Line 20"/>
            <p:cNvSpPr>
              <a:spLocks noChangeShapeType="1"/>
            </p:cNvSpPr>
            <p:nvPr/>
          </p:nvSpPr>
          <p:spPr bwMode="auto">
            <a:xfrm flipH="1">
              <a:off x="1247775" y="3004695"/>
              <a:ext cx="252413" cy="454387"/>
            </a:xfrm>
            <a:prstGeom prst="line">
              <a:avLst/>
            </a:prstGeom>
            <a:noFill/>
            <a:ln w="19050">
              <a:solidFill>
                <a:schemeClr val="bg2"/>
              </a:solidFill>
              <a:round/>
              <a:headEnd/>
              <a:tailEnd/>
            </a:ln>
          </p:spPr>
          <p:txBody>
            <a:bodyPr wrap="none" anchor="ctr"/>
            <a:lstStyle/>
            <a:p>
              <a:endParaRPr lang="en-US"/>
            </a:p>
          </p:txBody>
        </p:sp>
        <p:sp>
          <p:nvSpPr>
            <p:cNvPr id="13480" name="Line 21"/>
            <p:cNvSpPr>
              <a:spLocks noChangeShapeType="1"/>
            </p:cNvSpPr>
            <p:nvPr/>
          </p:nvSpPr>
          <p:spPr bwMode="auto">
            <a:xfrm flipH="1">
              <a:off x="1331913" y="3004695"/>
              <a:ext cx="168275" cy="454387"/>
            </a:xfrm>
            <a:prstGeom prst="line">
              <a:avLst/>
            </a:prstGeom>
            <a:noFill/>
            <a:ln w="19050">
              <a:solidFill>
                <a:schemeClr val="bg2"/>
              </a:solidFill>
              <a:round/>
              <a:headEnd/>
              <a:tailEnd/>
            </a:ln>
          </p:spPr>
          <p:txBody>
            <a:bodyPr wrap="none" anchor="ctr"/>
            <a:lstStyle/>
            <a:p>
              <a:endParaRPr lang="en-US"/>
            </a:p>
          </p:txBody>
        </p:sp>
        <p:sp>
          <p:nvSpPr>
            <p:cNvPr id="13481" name="Line 22"/>
            <p:cNvSpPr>
              <a:spLocks noChangeShapeType="1"/>
            </p:cNvSpPr>
            <p:nvPr/>
          </p:nvSpPr>
          <p:spPr bwMode="auto">
            <a:xfrm flipH="1">
              <a:off x="1387475" y="3004695"/>
              <a:ext cx="112713" cy="454387"/>
            </a:xfrm>
            <a:prstGeom prst="line">
              <a:avLst/>
            </a:prstGeom>
            <a:noFill/>
            <a:ln w="19050">
              <a:solidFill>
                <a:schemeClr val="bg2"/>
              </a:solidFill>
              <a:round/>
              <a:headEnd/>
              <a:tailEnd/>
            </a:ln>
          </p:spPr>
          <p:txBody>
            <a:bodyPr wrap="none" anchor="ctr"/>
            <a:lstStyle/>
            <a:p>
              <a:endParaRPr lang="en-US"/>
            </a:p>
          </p:txBody>
        </p:sp>
        <p:sp>
          <p:nvSpPr>
            <p:cNvPr id="13482" name="Line 23"/>
            <p:cNvSpPr>
              <a:spLocks noChangeShapeType="1"/>
            </p:cNvSpPr>
            <p:nvPr/>
          </p:nvSpPr>
          <p:spPr bwMode="auto">
            <a:xfrm flipH="1">
              <a:off x="1444625" y="3004695"/>
              <a:ext cx="55563" cy="454387"/>
            </a:xfrm>
            <a:prstGeom prst="line">
              <a:avLst/>
            </a:prstGeom>
            <a:noFill/>
            <a:ln w="19050">
              <a:solidFill>
                <a:schemeClr val="bg2"/>
              </a:solidFill>
              <a:round/>
              <a:headEnd/>
              <a:tailEnd/>
            </a:ln>
          </p:spPr>
          <p:txBody>
            <a:bodyPr wrap="none" anchor="ctr"/>
            <a:lstStyle/>
            <a:p>
              <a:endParaRPr lang="en-US"/>
            </a:p>
          </p:txBody>
        </p:sp>
        <p:sp>
          <p:nvSpPr>
            <p:cNvPr id="13483" name="Line 24"/>
            <p:cNvSpPr>
              <a:spLocks noChangeShapeType="1"/>
            </p:cNvSpPr>
            <p:nvPr/>
          </p:nvSpPr>
          <p:spPr bwMode="auto">
            <a:xfrm flipH="1">
              <a:off x="1500188" y="3004695"/>
              <a:ext cx="0" cy="454387"/>
            </a:xfrm>
            <a:prstGeom prst="line">
              <a:avLst/>
            </a:prstGeom>
            <a:noFill/>
            <a:ln w="19050">
              <a:solidFill>
                <a:schemeClr val="bg2"/>
              </a:solidFill>
              <a:round/>
              <a:headEnd/>
              <a:tailEnd/>
            </a:ln>
          </p:spPr>
          <p:txBody>
            <a:bodyPr wrap="none" anchor="ctr"/>
            <a:lstStyle/>
            <a:p>
              <a:endParaRPr lang="en-US"/>
            </a:p>
          </p:txBody>
        </p:sp>
        <p:sp>
          <p:nvSpPr>
            <p:cNvPr id="13484" name="Line 25"/>
            <p:cNvSpPr>
              <a:spLocks noChangeShapeType="1"/>
            </p:cNvSpPr>
            <p:nvPr/>
          </p:nvSpPr>
          <p:spPr bwMode="auto">
            <a:xfrm>
              <a:off x="1500188" y="2929713"/>
              <a:ext cx="55563" cy="505375"/>
            </a:xfrm>
            <a:prstGeom prst="line">
              <a:avLst/>
            </a:prstGeom>
            <a:noFill/>
            <a:ln w="19050">
              <a:solidFill>
                <a:schemeClr val="bg2"/>
              </a:solidFill>
              <a:round/>
              <a:headEnd/>
              <a:tailEnd/>
            </a:ln>
          </p:spPr>
          <p:txBody>
            <a:bodyPr wrap="none" anchor="ctr"/>
            <a:lstStyle/>
            <a:p>
              <a:endParaRPr lang="en-US"/>
            </a:p>
          </p:txBody>
        </p:sp>
        <p:sp>
          <p:nvSpPr>
            <p:cNvPr id="13485" name="Line 26"/>
            <p:cNvSpPr>
              <a:spLocks noChangeShapeType="1"/>
            </p:cNvSpPr>
            <p:nvPr/>
          </p:nvSpPr>
          <p:spPr bwMode="auto">
            <a:xfrm>
              <a:off x="1500188" y="2929713"/>
              <a:ext cx="111125" cy="514372"/>
            </a:xfrm>
            <a:prstGeom prst="line">
              <a:avLst/>
            </a:prstGeom>
            <a:noFill/>
            <a:ln w="19050">
              <a:solidFill>
                <a:schemeClr val="bg2"/>
              </a:solidFill>
              <a:round/>
              <a:headEnd/>
              <a:tailEnd/>
            </a:ln>
          </p:spPr>
          <p:txBody>
            <a:bodyPr wrap="none" anchor="ctr"/>
            <a:lstStyle/>
            <a:p>
              <a:endParaRPr lang="en-US"/>
            </a:p>
          </p:txBody>
        </p:sp>
        <p:sp>
          <p:nvSpPr>
            <p:cNvPr id="13486" name="Line 27"/>
            <p:cNvSpPr>
              <a:spLocks noChangeShapeType="1"/>
            </p:cNvSpPr>
            <p:nvPr/>
          </p:nvSpPr>
          <p:spPr bwMode="auto">
            <a:xfrm>
              <a:off x="1500188" y="3004695"/>
              <a:ext cx="180975" cy="439391"/>
            </a:xfrm>
            <a:prstGeom prst="line">
              <a:avLst/>
            </a:prstGeom>
            <a:noFill/>
            <a:ln w="19050">
              <a:solidFill>
                <a:schemeClr val="bg2"/>
              </a:solidFill>
              <a:round/>
              <a:headEnd/>
              <a:tailEnd/>
            </a:ln>
          </p:spPr>
          <p:txBody>
            <a:bodyPr wrap="none" anchor="ctr"/>
            <a:lstStyle/>
            <a:p>
              <a:endParaRPr lang="en-US"/>
            </a:p>
          </p:txBody>
        </p:sp>
        <p:sp>
          <p:nvSpPr>
            <p:cNvPr id="13487" name="Line 28"/>
            <p:cNvSpPr>
              <a:spLocks noChangeShapeType="1"/>
            </p:cNvSpPr>
            <p:nvPr/>
          </p:nvSpPr>
          <p:spPr bwMode="auto">
            <a:xfrm>
              <a:off x="1500188" y="3004695"/>
              <a:ext cx="236538" cy="454387"/>
            </a:xfrm>
            <a:prstGeom prst="line">
              <a:avLst/>
            </a:prstGeom>
            <a:noFill/>
            <a:ln w="19050">
              <a:solidFill>
                <a:schemeClr val="bg2"/>
              </a:solidFill>
              <a:round/>
              <a:headEnd/>
              <a:tailEnd/>
            </a:ln>
          </p:spPr>
          <p:txBody>
            <a:bodyPr wrap="none" anchor="ctr"/>
            <a:lstStyle/>
            <a:p>
              <a:endParaRPr lang="en-US"/>
            </a:p>
          </p:txBody>
        </p:sp>
        <p:sp>
          <p:nvSpPr>
            <p:cNvPr id="13488" name="Line 29"/>
            <p:cNvSpPr>
              <a:spLocks noChangeShapeType="1"/>
            </p:cNvSpPr>
            <p:nvPr/>
          </p:nvSpPr>
          <p:spPr bwMode="auto">
            <a:xfrm>
              <a:off x="1500188" y="3004695"/>
              <a:ext cx="293688" cy="454387"/>
            </a:xfrm>
            <a:prstGeom prst="line">
              <a:avLst/>
            </a:prstGeom>
            <a:noFill/>
            <a:ln w="19050">
              <a:solidFill>
                <a:schemeClr val="bg2"/>
              </a:solidFill>
              <a:round/>
              <a:headEnd/>
              <a:tailEnd/>
            </a:ln>
          </p:spPr>
          <p:txBody>
            <a:bodyPr wrap="none" anchor="ctr"/>
            <a:lstStyle/>
            <a:p>
              <a:endParaRPr lang="en-US"/>
            </a:p>
          </p:txBody>
        </p:sp>
        <p:sp>
          <p:nvSpPr>
            <p:cNvPr id="13489" name="Line 30"/>
            <p:cNvSpPr>
              <a:spLocks noChangeShapeType="1"/>
            </p:cNvSpPr>
            <p:nvPr/>
          </p:nvSpPr>
          <p:spPr bwMode="auto">
            <a:xfrm>
              <a:off x="1500188" y="3004695"/>
              <a:ext cx="334963" cy="439391"/>
            </a:xfrm>
            <a:prstGeom prst="line">
              <a:avLst/>
            </a:prstGeom>
            <a:noFill/>
            <a:ln w="19050">
              <a:solidFill>
                <a:schemeClr val="bg2"/>
              </a:solidFill>
              <a:round/>
              <a:headEnd/>
              <a:tailEnd/>
            </a:ln>
          </p:spPr>
          <p:txBody>
            <a:bodyPr wrap="none" anchor="ctr"/>
            <a:lstStyle/>
            <a:p>
              <a:endParaRPr lang="en-US"/>
            </a:p>
          </p:txBody>
        </p:sp>
      </p:grpSp>
      <p:sp>
        <p:nvSpPr>
          <p:cNvPr id="2" name="Title 1"/>
          <p:cNvSpPr>
            <a:spLocks noGrp="1"/>
          </p:cNvSpPr>
          <p:nvPr>
            <p:ph type="title"/>
          </p:nvPr>
        </p:nvSpPr>
        <p:spPr/>
        <p:txBody>
          <a:bodyPr/>
          <a:lstStyle/>
          <a:p>
            <a:pPr>
              <a:defRPr/>
            </a:pPr>
            <a:r>
              <a:rPr lang="en-US" altLang="zh-CN" sz="3200" dirty="0" smtClean="0">
                <a:ea typeface="宋体" pitchFamily="2" charset="-122"/>
              </a:rPr>
              <a:t>c-Through - optical circuit configuration</a:t>
            </a:r>
            <a:endParaRPr lang="en-US" sz="3200" dirty="0"/>
          </a:p>
        </p:txBody>
      </p:sp>
      <p:sp>
        <p:nvSpPr>
          <p:cNvPr id="13316" name="Slide Number Placeholder 3"/>
          <p:cNvSpPr>
            <a:spLocks noGrp="1"/>
          </p:cNvSpPr>
          <p:nvPr>
            <p:ph type="sldNum" sz="quarter" idx="10"/>
          </p:nvPr>
        </p:nvSpPr>
        <p:spPr>
          <a:noFill/>
        </p:spPr>
        <p:txBody>
          <a:bodyPr/>
          <a:lstStyle/>
          <a:p>
            <a:fld id="{7493C48C-7F3F-43FC-8AD1-99AFE9B1A9A5}" type="slidenum">
              <a:rPr lang="en-GB" smtClean="0">
                <a:latin typeface="Arial" charset="0"/>
                <a:cs typeface="Arial" charset="0"/>
              </a:rPr>
              <a:pPr/>
              <a:t>10</a:t>
            </a:fld>
            <a:endParaRPr lang="en-GB" smtClean="0">
              <a:latin typeface="Arial" charset="0"/>
              <a:cs typeface="Arial" charset="0"/>
            </a:endParaRPr>
          </a:p>
        </p:txBody>
      </p:sp>
      <p:grpSp>
        <p:nvGrpSpPr>
          <p:cNvPr id="13317" name="Group 122"/>
          <p:cNvGrpSpPr>
            <a:grpSpLocks/>
          </p:cNvGrpSpPr>
          <p:nvPr/>
        </p:nvGrpSpPr>
        <p:grpSpPr bwMode="auto">
          <a:xfrm>
            <a:off x="1568450" y="3048000"/>
            <a:ext cx="4165600" cy="1592263"/>
            <a:chOff x="1778000" y="3055938"/>
            <a:chExt cx="4165600" cy="1592262"/>
          </a:xfrm>
        </p:grpSpPr>
        <p:grpSp>
          <p:nvGrpSpPr>
            <p:cNvPr id="13443" name="Group 99"/>
            <p:cNvGrpSpPr>
              <a:grpSpLocks/>
            </p:cNvGrpSpPr>
            <p:nvPr/>
          </p:nvGrpSpPr>
          <p:grpSpPr bwMode="auto">
            <a:xfrm>
              <a:off x="1778000" y="3055938"/>
              <a:ext cx="4165600" cy="1592262"/>
              <a:chOff x="976" y="1968"/>
              <a:chExt cx="2624" cy="1099"/>
            </a:xfrm>
          </p:grpSpPr>
          <p:grpSp>
            <p:nvGrpSpPr>
              <p:cNvPr id="13445" name="Group 47"/>
              <p:cNvGrpSpPr>
                <a:grpSpLocks/>
              </p:cNvGrpSpPr>
              <p:nvPr/>
            </p:nvGrpSpPr>
            <p:grpSpPr bwMode="auto">
              <a:xfrm>
                <a:off x="976" y="1968"/>
                <a:ext cx="2624" cy="1008"/>
                <a:chOff x="1552" y="1968"/>
                <a:chExt cx="2624" cy="1008"/>
              </a:xfrm>
            </p:grpSpPr>
            <p:grpSp>
              <p:nvGrpSpPr>
                <p:cNvPr id="13454" name="Group 48"/>
                <p:cNvGrpSpPr>
                  <a:grpSpLocks/>
                </p:cNvGrpSpPr>
                <p:nvPr/>
              </p:nvGrpSpPr>
              <p:grpSpPr bwMode="auto">
                <a:xfrm>
                  <a:off x="2568" y="1976"/>
                  <a:ext cx="88" cy="712"/>
                  <a:chOff x="2568" y="1976"/>
                  <a:chExt cx="88" cy="712"/>
                </a:xfrm>
              </p:grpSpPr>
              <p:sp>
                <p:nvSpPr>
                  <p:cNvPr id="13474"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3475"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3476"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3455" name="Group 52"/>
                <p:cNvGrpSpPr>
                  <a:grpSpLocks/>
                </p:cNvGrpSpPr>
                <p:nvPr/>
              </p:nvGrpSpPr>
              <p:grpSpPr bwMode="auto">
                <a:xfrm>
                  <a:off x="3069" y="1968"/>
                  <a:ext cx="99" cy="720"/>
                  <a:chOff x="3069" y="1968"/>
                  <a:chExt cx="99" cy="720"/>
                </a:xfrm>
              </p:grpSpPr>
              <p:sp>
                <p:nvSpPr>
                  <p:cNvPr id="13471"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3472"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3473"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3456" name="Group 56"/>
                <p:cNvGrpSpPr>
                  <a:grpSpLocks/>
                </p:cNvGrpSpPr>
                <p:nvPr/>
              </p:nvGrpSpPr>
              <p:grpSpPr bwMode="auto">
                <a:xfrm>
                  <a:off x="3072" y="1976"/>
                  <a:ext cx="576" cy="840"/>
                  <a:chOff x="3072" y="1976"/>
                  <a:chExt cx="576" cy="840"/>
                </a:xfrm>
              </p:grpSpPr>
              <p:sp>
                <p:nvSpPr>
                  <p:cNvPr id="13468"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3469"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3470"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3457" name="Group 60"/>
                <p:cNvGrpSpPr>
                  <a:grpSpLocks/>
                </p:cNvGrpSpPr>
                <p:nvPr/>
              </p:nvGrpSpPr>
              <p:grpSpPr bwMode="auto">
                <a:xfrm>
                  <a:off x="2992" y="1984"/>
                  <a:ext cx="1184" cy="992"/>
                  <a:chOff x="2992" y="1984"/>
                  <a:chExt cx="1184" cy="992"/>
                </a:xfrm>
              </p:grpSpPr>
              <p:sp>
                <p:nvSpPr>
                  <p:cNvPr id="13465"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3466"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3467"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3458" name="Group 64"/>
                <p:cNvGrpSpPr>
                  <a:grpSpLocks/>
                </p:cNvGrpSpPr>
                <p:nvPr/>
              </p:nvGrpSpPr>
              <p:grpSpPr bwMode="auto">
                <a:xfrm>
                  <a:off x="2064" y="1984"/>
                  <a:ext cx="528" cy="848"/>
                  <a:chOff x="2064" y="1984"/>
                  <a:chExt cx="528" cy="848"/>
                </a:xfrm>
              </p:grpSpPr>
              <p:sp>
                <p:nvSpPr>
                  <p:cNvPr id="13463"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3464"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3459" name="Group 68"/>
                <p:cNvGrpSpPr>
                  <a:grpSpLocks/>
                </p:cNvGrpSpPr>
                <p:nvPr/>
              </p:nvGrpSpPr>
              <p:grpSpPr bwMode="auto">
                <a:xfrm>
                  <a:off x="1552" y="1970"/>
                  <a:ext cx="1115" cy="1006"/>
                  <a:chOff x="1552" y="1970"/>
                  <a:chExt cx="1115" cy="1006"/>
                </a:xfrm>
              </p:grpSpPr>
              <p:sp>
                <p:nvSpPr>
                  <p:cNvPr id="13460"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3461"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3462"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3446" name="Group 72"/>
              <p:cNvGrpSpPr>
                <a:grpSpLocks/>
              </p:cNvGrpSpPr>
              <p:nvPr/>
            </p:nvGrpSpPr>
            <p:grpSpPr bwMode="auto">
              <a:xfrm>
                <a:off x="2064" y="2544"/>
                <a:ext cx="432" cy="523"/>
                <a:chOff x="288" y="1440"/>
                <a:chExt cx="432" cy="523"/>
              </a:xfrm>
            </p:grpSpPr>
            <p:sp>
              <p:nvSpPr>
                <p:cNvPr id="13447"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3448"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3449"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3450"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3451"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3452"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13453"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3444"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grpSp>
        <p:nvGrpSpPr>
          <p:cNvPr id="13318" name="Group 7"/>
          <p:cNvGrpSpPr>
            <a:grpSpLocks/>
          </p:cNvGrpSpPr>
          <p:nvPr/>
        </p:nvGrpSpPr>
        <p:grpSpPr bwMode="auto">
          <a:xfrm>
            <a:off x="1219200" y="1328738"/>
            <a:ext cx="4879975" cy="1784350"/>
            <a:chOff x="1366" y="816"/>
            <a:chExt cx="3074" cy="1190"/>
          </a:xfrm>
        </p:grpSpPr>
        <p:sp>
          <p:nvSpPr>
            <p:cNvPr id="13424" name="Line 8"/>
            <p:cNvSpPr>
              <a:spLocks noChangeShapeType="1"/>
            </p:cNvSpPr>
            <p:nvPr/>
          </p:nvSpPr>
          <p:spPr bwMode="auto">
            <a:xfrm flipV="1">
              <a:off x="1613" y="1532"/>
              <a:ext cx="268" cy="323"/>
            </a:xfrm>
            <a:prstGeom prst="line">
              <a:avLst/>
            </a:prstGeom>
            <a:noFill/>
            <a:ln w="19050">
              <a:solidFill>
                <a:schemeClr val="bg2"/>
              </a:solidFill>
              <a:round/>
              <a:headEnd/>
              <a:tailEnd/>
            </a:ln>
          </p:spPr>
          <p:txBody>
            <a:bodyPr wrap="none" anchor="ctr"/>
            <a:lstStyle/>
            <a:p>
              <a:endParaRPr lang="en-US"/>
            </a:p>
          </p:txBody>
        </p:sp>
        <p:sp>
          <p:nvSpPr>
            <p:cNvPr id="13425" name="Line 9"/>
            <p:cNvSpPr>
              <a:spLocks noChangeShapeType="1"/>
            </p:cNvSpPr>
            <p:nvPr/>
          </p:nvSpPr>
          <p:spPr bwMode="auto">
            <a:xfrm flipH="1" flipV="1">
              <a:off x="2029" y="1497"/>
              <a:ext cx="129" cy="362"/>
            </a:xfrm>
            <a:prstGeom prst="line">
              <a:avLst/>
            </a:prstGeom>
            <a:noFill/>
            <a:ln w="19050">
              <a:solidFill>
                <a:schemeClr val="bg2"/>
              </a:solidFill>
              <a:round/>
              <a:headEnd/>
              <a:tailEnd/>
            </a:ln>
          </p:spPr>
          <p:txBody>
            <a:bodyPr wrap="none" anchor="ctr"/>
            <a:lstStyle/>
            <a:p>
              <a:endParaRPr lang="en-US"/>
            </a:p>
          </p:txBody>
        </p:sp>
        <p:sp>
          <p:nvSpPr>
            <p:cNvPr id="13426" name="Line 10"/>
            <p:cNvSpPr>
              <a:spLocks noChangeShapeType="1"/>
            </p:cNvSpPr>
            <p:nvPr/>
          </p:nvSpPr>
          <p:spPr bwMode="auto">
            <a:xfrm flipV="1">
              <a:off x="2623" y="1532"/>
              <a:ext cx="187" cy="327"/>
            </a:xfrm>
            <a:prstGeom prst="line">
              <a:avLst/>
            </a:prstGeom>
            <a:noFill/>
            <a:ln w="19050">
              <a:solidFill>
                <a:schemeClr val="bg2"/>
              </a:solidFill>
              <a:round/>
              <a:headEnd/>
              <a:tailEnd/>
            </a:ln>
          </p:spPr>
          <p:txBody>
            <a:bodyPr wrap="none" anchor="ctr"/>
            <a:lstStyle/>
            <a:p>
              <a:endParaRPr lang="en-US"/>
            </a:p>
          </p:txBody>
        </p:sp>
        <p:sp>
          <p:nvSpPr>
            <p:cNvPr id="13427" name="Line 11"/>
            <p:cNvSpPr>
              <a:spLocks noChangeShapeType="1"/>
            </p:cNvSpPr>
            <p:nvPr/>
          </p:nvSpPr>
          <p:spPr bwMode="auto">
            <a:xfrm flipH="1" flipV="1">
              <a:off x="2979" y="1548"/>
              <a:ext cx="158" cy="342"/>
            </a:xfrm>
            <a:prstGeom prst="line">
              <a:avLst/>
            </a:prstGeom>
            <a:noFill/>
            <a:ln w="19050">
              <a:solidFill>
                <a:schemeClr val="bg2"/>
              </a:solidFill>
              <a:round/>
              <a:headEnd/>
              <a:tailEnd/>
            </a:ln>
          </p:spPr>
          <p:txBody>
            <a:bodyPr wrap="none" anchor="ctr"/>
            <a:lstStyle/>
            <a:p>
              <a:endParaRPr lang="en-US"/>
            </a:p>
          </p:txBody>
        </p:sp>
        <p:sp>
          <p:nvSpPr>
            <p:cNvPr id="13428" name="Line 12"/>
            <p:cNvSpPr>
              <a:spLocks noChangeShapeType="1"/>
            </p:cNvSpPr>
            <p:nvPr/>
          </p:nvSpPr>
          <p:spPr bwMode="auto">
            <a:xfrm flipV="1">
              <a:off x="3613" y="1548"/>
              <a:ext cx="105" cy="342"/>
            </a:xfrm>
            <a:prstGeom prst="line">
              <a:avLst/>
            </a:prstGeom>
            <a:noFill/>
            <a:ln w="19050">
              <a:solidFill>
                <a:schemeClr val="bg2"/>
              </a:solidFill>
              <a:round/>
              <a:headEnd/>
              <a:tailEnd/>
            </a:ln>
          </p:spPr>
          <p:txBody>
            <a:bodyPr wrap="none" anchor="ctr"/>
            <a:lstStyle/>
            <a:p>
              <a:endParaRPr lang="en-US"/>
            </a:p>
          </p:txBody>
        </p:sp>
        <p:sp>
          <p:nvSpPr>
            <p:cNvPr id="13429" name="Line 13"/>
            <p:cNvSpPr>
              <a:spLocks noChangeShapeType="1"/>
            </p:cNvSpPr>
            <p:nvPr/>
          </p:nvSpPr>
          <p:spPr bwMode="auto">
            <a:xfrm flipH="1" flipV="1">
              <a:off x="3989" y="1502"/>
              <a:ext cx="264" cy="353"/>
            </a:xfrm>
            <a:prstGeom prst="line">
              <a:avLst/>
            </a:prstGeom>
            <a:noFill/>
            <a:ln w="19050">
              <a:solidFill>
                <a:schemeClr val="bg2"/>
              </a:solidFill>
              <a:round/>
              <a:headEnd/>
              <a:tailEnd/>
            </a:ln>
          </p:spPr>
          <p:txBody>
            <a:bodyPr wrap="none" anchor="ctr"/>
            <a:lstStyle/>
            <a:p>
              <a:endParaRPr lang="en-US"/>
            </a:p>
          </p:txBody>
        </p:sp>
        <p:sp>
          <p:nvSpPr>
            <p:cNvPr id="13430" name="Line 14"/>
            <p:cNvSpPr>
              <a:spLocks noChangeShapeType="1"/>
            </p:cNvSpPr>
            <p:nvPr/>
          </p:nvSpPr>
          <p:spPr bwMode="auto">
            <a:xfrm flipV="1">
              <a:off x="2029" y="944"/>
              <a:ext cx="739" cy="458"/>
            </a:xfrm>
            <a:prstGeom prst="line">
              <a:avLst/>
            </a:prstGeom>
            <a:noFill/>
            <a:ln w="19050">
              <a:solidFill>
                <a:schemeClr val="bg2"/>
              </a:solidFill>
              <a:round/>
              <a:headEnd/>
              <a:tailEnd/>
            </a:ln>
          </p:spPr>
          <p:txBody>
            <a:bodyPr wrap="none" anchor="ctr"/>
            <a:lstStyle/>
            <a:p>
              <a:endParaRPr lang="en-US"/>
            </a:p>
          </p:txBody>
        </p:sp>
        <p:sp>
          <p:nvSpPr>
            <p:cNvPr id="13431" name="Line 15"/>
            <p:cNvSpPr>
              <a:spLocks noChangeShapeType="1"/>
            </p:cNvSpPr>
            <p:nvPr/>
          </p:nvSpPr>
          <p:spPr bwMode="auto">
            <a:xfrm>
              <a:off x="2873" y="894"/>
              <a:ext cx="0" cy="552"/>
            </a:xfrm>
            <a:prstGeom prst="line">
              <a:avLst/>
            </a:prstGeom>
            <a:noFill/>
            <a:ln w="19050">
              <a:solidFill>
                <a:schemeClr val="bg2"/>
              </a:solidFill>
              <a:round/>
              <a:headEnd/>
              <a:tailEnd/>
            </a:ln>
          </p:spPr>
          <p:txBody>
            <a:bodyPr wrap="none" anchor="ctr"/>
            <a:lstStyle/>
            <a:p>
              <a:endParaRPr lang="en-US"/>
            </a:p>
          </p:txBody>
        </p:sp>
        <p:sp>
          <p:nvSpPr>
            <p:cNvPr id="13432" name="Line 16"/>
            <p:cNvSpPr>
              <a:spLocks noChangeShapeType="1"/>
            </p:cNvSpPr>
            <p:nvPr/>
          </p:nvSpPr>
          <p:spPr bwMode="auto">
            <a:xfrm>
              <a:off x="2979" y="944"/>
              <a:ext cx="845" cy="502"/>
            </a:xfrm>
            <a:prstGeom prst="line">
              <a:avLst/>
            </a:prstGeom>
            <a:noFill/>
            <a:ln w="19050">
              <a:solidFill>
                <a:schemeClr val="bg2"/>
              </a:solidFill>
              <a:round/>
              <a:headEnd/>
              <a:tailEnd/>
            </a:ln>
          </p:spPr>
          <p:txBody>
            <a:bodyPr wrap="none" anchor="ctr"/>
            <a:lstStyle/>
            <a:p>
              <a:endParaRPr lang="en-US"/>
            </a:p>
          </p:txBody>
        </p:sp>
        <p:pic>
          <p:nvPicPr>
            <p:cNvPr id="13433" name="Picture 17"/>
            <p:cNvPicPr>
              <a:picLocks noChangeAspect="1" noChangeArrowheads="1"/>
            </p:cNvPicPr>
            <p:nvPr/>
          </p:nvPicPr>
          <p:blipFill>
            <a:blip r:embed="rId5"/>
            <a:srcRect/>
            <a:stretch>
              <a:fillRect/>
            </a:stretch>
          </p:blipFill>
          <p:spPr bwMode="auto">
            <a:xfrm>
              <a:off x="3672" y="1365"/>
              <a:ext cx="442" cy="183"/>
            </a:xfrm>
            <a:prstGeom prst="rect">
              <a:avLst/>
            </a:prstGeom>
            <a:noFill/>
            <a:ln w="9525">
              <a:noFill/>
              <a:miter lim="800000"/>
              <a:headEnd/>
              <a:tailEnd/>
            </a:ln>
          </p:spPr>
        </p:pic>
        <p:pic>
          <p:nvPicPr>
            <p:cNvPr id="13434" name="Picture 31"/>
            <p:cNvPicPr>
              <a:picLocks noChangeAspect="1" noChangeArrowheads="1"/>
            </p:cNvPicPr>
            <p:nvPr/>
          </p:nvPicPr>
          <p:blipFill>
            <a:blip r:embed="rId5"/>
            <a:srcRect/>
            <a:stretch>
              <a:fillRect/>
            </a:stretch>
          </p:blipFill>
          <p:spPr bwMode="auto">
            <a:xfrm>
              <a:off x="1366" y="1827"/>
              <a:ext cx="434" cy="179"/>
            </a:xfrm>
            <a:prstGeom prst="rect">
              <a:avLst/>
            </a:prstGeom>
            <a:noFill/>
            <a:ln w="9525">
              <a:noFill/>
              <a:miter lim="800000"/>
              <a:headEnd/>
              <a:tailEnd/>
            </a:ln>
          </p:spPr>
        </p:pic>
        <p:pic>
          <p:nvPicPr>
            <p:cNvPr id="13435" name="Picture 32"/>
            <p:cNvPicPr>
              <a:picLocks noChangeAspect="1" noChangeArrowheads="1"/>
            </p:cNvPicPr>
            <p:nvPr/>
          </p:nvPicPr>
          <p:blipFill>
            <a:blip r:embed="rId5"/>
            <a:srcRect/>
            <a:stretch>
              <a:fillRect/>
            </a:stretch>
          </p:blipFill>
          <p:spPr bwMode="auto">
            <a:xfrm>
              <a:off x="1894" y="1827"/>
              <a:ext cx="434" cy="179"/>
            </a:xfrm>
            <a:prstGeom prst="rect">
              <a:avLst/>
            </a:prstGeom>
            <a:noFill/>
            <a:ln w="9525">
              <a:noFill/>
              <a:miter lim="800000"/>
              <a:headEnd/>
              <a:tailEnd/>
            </a:ln>
          </p:spPr>
        </p:pic>
        <p:pic>
          <p:nvPicPr>
            <p:cNvPr id="13436" name="Picture 33"/>
            <p:cNvPicPr>
              <a:picLocks noChangeAspect="1" noChangeArrowheads="1"/>
            </p:cNvPicPr>
            <p:nvPr/>
          </p:nvPicPr>
          <p:blipFill>
            <a:blip r:embed="rId5"/>
            <a:srcRect/>
            <a:stretch>
              <a:fillRect/>
            </a:stretch>
          </p:blipFill>
          <p:spPr bwMode="auto">
            <a:xfrm>
              <a:off x="2422" y="1827"/>
              <a:ext cx="434" cy="179"/>
            </a:xfrm>
            <a:prstGeom prst="rect">
              <a:avLst/>
            </a:prstGeom>
            <a:noFill/>
            <a:ln w="9525">
              <a:noFill/>
              <a:miter lim="800000"/>
              <a:headEnd/>
              <a:tailEnd/>
            </a:ln>
          </p:spPr>
        </p:pic>
        <p:pic>
          <p:nvPicPr>
            <p:cNvPr id="13437" name="Picture 34"/>
            <p:cNvPicPr>
              <a:picLocks noChangeAspect="1" noChangeArrowheads="1"/>
            </p:cNvPicPr>
            <p:nvPr/>
          </p:nvPicPr>
          <p:blipFill>
            <a:blip r:embed="rId5"/>
            <a:srcRect/>
            <a:stretch>
              <a:fillRect/>
            </a:stretch>
          </p:blipFill>
          <p:spPr bwMode="auto">
            <a:xfrm>
              <a:off x="2950" y="1827"/>
              <a:ext cx="434" cy="179"/>
            </a:xfrm>
            <a:prstGeom prst="rect">
              <a:avLst/>
            </a:prstGeom>
            <a:noFill/>
            <a:ln w="9525">
              <a:noFill/>
              <a:miter lim="800000"/>
              <a:headEnd/>
              <a:tailEnd/>
            </a:ln>
          </p:spPr>
        </p:pic>
        <p:pic>
          <p:nvPicPr>
            <p:cNvPr id="13438" name="Picture 35"/>
            <p:cNvPicPr>
              <a:picLocks noChangeAspect="1" noChangeArrowheads="1"/>
            </p:cNvPicPr>
            <p:nvPr/>
          </p:nvPicPr>
          <p:blipFill>
            <a:blip r:embed="rId5"/>
            <a:srcRect/>
            <a:stretch>
              <a:fillRect/>
            </a:stretch>
          </p:blipFill>
          <p:spPr bwMode="auto">
            <a:xfrm>
              <a:off x="3478" y="1827"/>
              <a:ext cx="434" cy="179"/>
            </a:xfrm>
            <a:prstGeom prst="rect">
              <a:avLst/>
            </a:prstGeom>
            <a:noFill/>
            <a:ln w="9525">
              <a:noFill/>
              <a:miter lim="800000"/>
              <a:headEnd/>
              <a:tailEnd/>
            </a:ln>
          </p:spPr>
        </p:pic>
        <p:pic>
          <p:nvPicPr>
            <p:cNvPr id="13439" name="Picture 36"/>
            <p:cNvPicPr>
              <a:picLocks noChangeAspect="1" noChangeArrowheads="1"/>
            </p:cNvPicPr>
            <p:nvPr/>
          </p:nvPicPr>
          <p:blipFill>
            <a:blip r:embed="rId5"/>
            <a:srcRect/>
            <a:stretch>
              <a:fillRect/>
            </a:stretch>
          </p:blipFill>
          <p:spPr bwMode="auto">
            <a:xfrm>
              <a:off x="4006" y="1827"/>
              <a:ext cx="434" cy="179"/>
            </a:xfrm>
            <a:prstGeom prst="rect">
              <a:avLst/>
            </a:prstGeom>
            <a:noFill/>
            <a:ln w="9525">
              <a:noFill/>
              <a:miter lim="800000"/>
              <a:headEnd/>
              <a:tailEnd/>
            </a:ln>
          </p:spPr>
        </p:pic>
        <p:pic>
          <p:nvPicPr>
            <p:cNvPr id="13440" name="Picture 37"/>
            <p:cNvPicPr>
              <a:picLocks noChangeAspect="1" noChangeArrowheads="1"/>
            </p:cNvPicPr>
            <p:nvPr/>
          </p:nvPicPr>
          <p:blipFill>
            <a:blip r:embed="rId5"/>
            <a:srcRect/>
            <a:stretch>
              <a:fillRect/>
            </a:stretch>
          </p:blipFill>
          <p:spPr bwMode="auto">
            <a:xfrm>
              <a:off x="2704" y="1377"/>
              <a:ext cx="440" cy="180"/>
            </a:xfrm>
            <a:prstGeom prst="rect">
              <a:avLst/>
            </a:prstGeom>
            <a:noFill/>
            <a:ln w="9525">
              <a:noFill/>
              <a:miter lim="800000"/>
              <a:headEnd/>
              <a:tailEnd/>
            </a:ln>
          </p:spPr>
        </p:pic>
        <p:pic>
          <p:nvPicPr>
            <p:cNvPr id="13441" name="Picture 38"/>
            <p:cNvPicPr>
              <a:picLocks noChangeAspect="1" noChangeArrowheads="1"/>
            </p:cNvPicPr>
            <p:nvPr/>
          </p:nvPicPr>
          <p:blipFill>
            <a:blip r:embed="rId5"/>
            <a:srcRect/>
            <a:stretch>
              <a:fillRect/>
            </a:stretch>
          </p:blipFill>
          <p:spPr bwMode="auto">
            <a:xfrm>
              <a:off x="1771" y="1379"/>
              <a:ext cx="440" cy="181"/>
            </a:xfrm>
            <a:prstGeom prst="rect">
              <a:avLst/>
            </a:prstGeom>
            <a:noFill/>
            <a:ln w="9525">
              <a:noFill/>
              <a:miter lim="800000"/>
              <a:headEnd/>
              <a:tailEnd/>
            </a:ln>
          </p:spPr>
        </p:pic>
        <p:pic>
          <p:nvPicPr>
            <p:cNvPr id="13442" name="Picture 39"/>
            <p:cNvPicPr>
              <a:picLocks noChangeAspect="1" noChangeArrowheads="1"/>
            </p:cNvPicPr>
            <p:nvPr/>
          </p:nvPicPr>
          <p:blipFill>
            <a:blip r:embed="rId5"/>
            <a:srcRect/>
            <a:stretch>
              <a:fillRect/>
            </a:stretch>
          </p:blipFill>
          <p:spPr bwMode="auto">
            <a:xfrm>
              <a:off x="2651" y="816"/>
              <a:ext cx="440" cy="183"/>
            </a:xfrm>
            <a:prstGeom prst="rect">
              <a:avLst/>
            </a:prstGeom>
            <a:noFill/>
            <a:ln w="9525">
              <a:noFill/>
              <a:miter lim="800000"/>
              <a:headEnd/>
              <a:tailEnd/>
            </a:ln>
          </p:spPr>
        </p:pic>
      </p:grpSp>
      <p:sp>
        <p:nvSpPr>
          <p:cNvPr id="290" name="AutoShape 262"/>
          <p:cNvSpPr>
            <a:spLocks noChangeArrowheads="1"/>
          </p:cNvSpPr>
          <p:nvPr/>
        </p:nvSpPr>
        <p:spPr bwMode="auto">
          <a:xfrm>
            <a:off x="620485" y="5181600"/>
            <a:ext cx="7913915" cy="520337"/>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2000" dirty="0">
                <a:latin typeface="Arial" pitchFamily="34" charset="0"/>
                <a:cs typeface="Arial" pitchFamily="34" charset="0"/>
              </a:rPr>
              <a:t>Use Edmonds’ algorithm to compute optimal configuration</a:t>
            </a:r>
          </a:p>
        </p:txBody>
      </p:sp>
      <p:sp>
        <p:nvSpPr>
          <p:cNvPr id="291" name="AutoShape 262"/>
          <p:cNvSpPr>
            <a:spLocks noChangeArrowheads="1"/>
          </p:cNvSpPr>
          <p:nvPr/>
        </p:nvSpPr>
        <p:spPr bwMode="auto">
          <a:xfrm>
            <a:off x="609600" y="5867401"/>
            <a:ext cx="7924800" cy="533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2000" dirty="0">
                <a:latin typeface="Arial" pitchFamily="34" charset="0"/>
                <a:cs typeface="Arial" pitchFamily="34" charset="0"/>
              </a:rPr>
              <a:t>Many ways to reduce the control traffic overhead</a:t>
            </a:r>
          </a:p>
        </p:txBody>
      </p:sp>
      <p:grpSp>
        <p:nvGrpSpPr>
          <p:cNvPr id="15" name="Group 307"/>
          <p:cNvGrpSpPr>
            <a:grpSpLocks/>
          </p:cNvGrpSpPr>
          <p:nvPr/>
        </p:nvGrpSpPr>
        <p:grpSpPr bwMode="auto">
          <a:xfrm>
            <a:off x="6380163" y="3059113"/>
            <a:ext cx="1144587" cy="685800"/>
            <a:chOff x="6727323" y="3124200"/>
            <a:chExt cx="1143000" cy="685800"/>
          </a:xfrm>
        </p:grpSpPr>
        <p:sp>
          <p:nvSpPr>
            <p:cNvPr id="305" name="Bent-Up Arrow 304"/>
            <p:cNvSpPr/>
            <p:nvPr/>
          </p:nvSpPr>
          <p:spPr bwMode="auto">
            <a:xfrm flipV="1">
              <a:off x="6934200" y="3124200"/>
              <a:ext cx="914400" cy="685800"/>
            </a:xfrm>
            <a:prstGeom prst="bentUpArrow">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3423" name="Text Box 21"/>
            <p:cNvSpPr txBox="1">
              <a:spLocks noChangeArrowheads="1"/>
            </p:cNvSpPr>
            <p:nvPr/>
          </p:nvSpPr>
          <p:spPr bwMode="auto">
            <a:xfrm>
              <a:off x="6727323" y="3224767"/>
              <a:ext cx="1143000" cy="585233"/>
            </a:xfrm>
            <a:prstGeom prst="rect">
              <a:avLst/>
            </a:prstGeom>
            <a:noFill/>
            <a:ln w="9525">
              <a:noFill/>
              <a:miter lim="800000"/>
              <a:headEnd/>
              <a:tailEnd/>
            </a:ln>
          </p:spPr>
          <p:txBody>
            <a:bodyPr>
              <a:spAutoFit/>
            </a:bodyPr>
            <a:lstStyle/>
            <a:p>
              <a:pPr algn="l" eaLnBrk="1" hangingPunct="1">
                <a:spcBef>
                  <a:spcPct val="50000"/>
                </a:spcBef>
              </a:pPr>
              <a:r>
                <a:rPr kumimoji="1" lang="en-US" altLang="zh-CN" sz="1600">
                  <a:solidFill>
                    <a:schemeClr val="bg2"/>
                  </a:solidFill>
                  <a:latin typeface="Arial" charset="0"/>
                  <a:cs typeface="Arial" charset="0"/>
                </a:rPr>
                <a:t>Traffic demand</a:t>
              </a:r>
            </a:p>
          </p:txBody>
        </p:sp>
      </p:grpSp>
      <p:grpSp>
        <p:nvGrpSpPr>
          <p:cNvPr id="16" name="Group 312"/>
          <p:cNvGrpSpPr>
            <a:grpSpLocks/>
          </p:cNvGrpSpPr>
          <p:nvPr/>
        </p:nvGrpSpPr>
        <p:grpSpPr bwMode="auto">
          <a:xfrm>
            <a:off x="4419600" y="4551363"/>
            <a:ext cx="2209800" cy="609600"/>
            <a:chOff x="5257800" y="4191000"/>
            <a:chExt cx="2209800" cy="609600"/>
          </a:xfrm>
        </p:grpSpPr>
        <p:sp>
          <p:nvSpPr>
            <p:cNvPr id="311" name="Left Arrow 310"/>
            <p:cNvSpPr/>
            <p:nvPr/>
          </p:nvSpPr>
          <p:spPr bwMode="auto">
            <a:xfrm>
              <a:off x="5257800" y="4495800"/>
              <a:ext cx="2209800" cy="304800"/>
            </a:xfrm>
            <a:prstGeom prst="leftArrow">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3419" name="Text Box 21"/>
            <p:cNvSpPr txBox="1">
              <a:spLocks noChangeArrowheads="1"/>
            </p:cNvSpPr>
            <p:nvPr/>
          </p:nvSpPr>
          <p:spPr bwMode="auto">
            <a:xfrm>
              <a:off x="5562600" y="4191000"/>
              <a:ext cx="1828800" cy="400110"/>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dirty="0">
                  <a:solidFill>
                    <a:schemeClr val="bg2"/>
                  </a:solidFill>
                  <a:latin typeface="Arial" charset="0"/>
                  <a:cs typeface="Arial" charset="0"/>
                </a:rPr>
                <a:t>configuration</a:t>
              </a:r>
            </a:p>
          </p:txBody>
        </p:sp>
      </p:grpSp>
      <p:pic>
        <p:nvPicPr>
          <p:cNvPr id="13328" name="Picture 79" descr="server-opt.jpg"/>
          <p:cNvPicPr>
            <a:picLocks noChangeAspect="1"/>
          </p:cNvPicPr>
          <p:nvPr/>
        </p:nvPicPr>
        <p:blipFill>
          <a:blip r:embed="rId6"/>
          <a:srcRect/>
          <a:stretch>
            <a:fillRect/>
          </a:stretch>
        </p:blipFill>
        <p:spPr bwMode="auto">
          <a:xfrm>
            <a:off x="6934200" y="3733800"/>
            <a:ext cx="869950" cy="1162050"/>
          </a:xfrm>
          <a:prstGeom prst="rect">
            <a:avLst/>
          </a:prstGeom>
          <a:noFill/>
          <a:ln w="9525">
            <a:noFill/>
            <a:miter lim="800000"/>
            <a:headEnd/>
            <a:tailEnd/>
          </a:ln>
        </p:spPr>
      </p:pic>
      <p:cxnSp>
        <p:nvCxnSpPr>
          <p:cNvPr id="13329" name="Shape 293"/>
          <p:cNvCxnSpPr>
            <a:cxnSpLocks noChangeShapeType="1"/>
          </p:cNvCxnSpPr>
          <p:nvPr/>
        </p:nvCxnSpPr>
        <p:spPr bwMode="auto">
          <a:xfrm>
            <a:off x="6099175" y="2978150"/>
            <a:ext cx="1368425" cy="831850"/>
          </a:xfrm>
          <a:prstGeom prst="bentConnector3">
            <a:avLst>
              <a:gd name="adj1" fmla="val 101921"/>
            </a:avLst>
          </a:prstGeom>
          <a:noFill/>
          <a:ln w="31750" algn="ctr">
            <a:solidFill>
              <a:schemeClr val="bg2"/>
            </a:solidFill>
            <a:round/>
            <a:headEnd/>
            <a:tailEnd/>
          </a:ln>
        </p:spPr>
      </p:cxnSp>
      <p:cxnSp>
        <p:nvCxnSpPr>
          <p:cNvPr id="13330" name="Elbow Connector 296"/>
          <p:cNvCxnSpPr>
            <a:cxnSpLocks noChangeShapeType="1"/>
            <a:stCxn id="13449" idx="2"/>
          </p:cNvCxnSpPr>
          <p:nvPr/>
        </p:nvCxnSpPr>
        <p:spPr bwMode="auto">
          <a:xfrm rot="16200000" flipH="1">
            <a:off x="5291138" y="2951163"/>
            <a:ext cx="236537" cy="3614737"/>
          </a:xfrm>
          <a:prstGeom prst="bentConnector2">
            <a:avLst/>
          </a:prstGeom>
          <a:noFill/>
          <a:ln w="31750" algn="ctr">
            <a:solidFill>
              <a:schemeClr val="bg2"/>
            </a:solidFill>
            <a:round/>
            <a:headEnd/>
            <a:tailEnd/>
          </a:ln>
        </p:spPr>
      </p:cxnSp>
      <p:sp>
        <p:nvSpPr>
          <p:cNvPr id="13331" name="Text Box 21"/>
          <p:cNvSpPr txBox="1">
            <a:spLocks noChangeArrowheads="1"/>
          </p:cNvSpPr>
          <p:nvPr/>
        </p:nvSpPr>
        <p:spPr bwMode="auto">
          <a:xfrm>
            <a:off x="7696200" y="4171950"/>
            <a:ext cx="1600200" cy="400050"/>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a:solidFill>
                  <a:schemeClr val="bg2"/>
                </a:solidFill>
                <a:latin typeface="Arial" charset="0"/>
                <a:cs typeface="Arial" charset="0"/>
              </a:rPr>
              <a:t>Controller</a:t>
            </a:r>
          </a:p>
        </p:txBody>
      </p:sp>
      <p:grpSp>
        <p:nvGrpSpPr>
          <p:cNvPr id="18" name="Group 122"/>
          <p:cNvGrpSpPr>
            <a:grpSpLocks/>
          </p:cNvGrpSpPr>
          <p:nvPr/>
        </p:nvGrpSpPr>
        <p:grpSpPr bwMode="auto">
          <a:xfrm>
            <a:off x="914400" y="2971800"/>
            <a:ext cx="177800" cy="985838"/>
            <a:chOff x="7924803" y="3126392"/>
            <a:chExt cx="176001" cy="985297"/>
          </a:xfrm>
        </p:grpSpPr>
        <p:sp>
          <p:nvSpPr>
            <p:cNvPr id="13401" name="Line 104"/>
            <p:cNvSpPr>
              <a:spLocks noChangeShapeType="1"/>
            </p:cNvSpPr>
            <p:nvPr/>
          </p:nvSpPr>
          <p:spPr bwMode="auto">
            <a:xfrm flipH="1">
              <a:off x="7924803" y="3128127"/>
              <a:ext cx="0" cy="983562"/>
            </a:xfrm>
            <a:prstGeom prst="line">
              <a:avLst/>
            </a:prstGeom>
            <a:noFill/>
            <a:ln w="12700">
              <a:solidFill>
                <a:srgbClr val="000000"/>
              </a:solidFill>
              <a:round/>
              <a:headEnd/>
              <a:tailEnd/>
            </a:ln>
          </p:spPr>
          <p:txBody>
            <a:bodyPr/>
            <a:lstStyle/>
            <a:p>
              <a:endParaRPr lang="en-US"/>
            </a:p>
          </p:txBody>
        </p:sp>
        <p:sp>
          <p:nvSpPr>
            <p:cNvPr id="13402" name="Line 108"/>
            <p:cNvSpPr>
              <a:spLocks noChangeShapeType="1"/>
            </p:cNvSpPr>
            <p:nvPr/>
          </p:nvSpPr>
          <p:spPr bwMode="auto">
            <a:xfrm flipH="1">
              <a:off x="8093667" y="3126392"/>
              <a:ext cx="0" cy="977768"/>
            </a:xfrm>
            <a:prstGeom prst="line">
              <a:avLst/>
            </a:prstGeom>
            <a:noFill/>
            <a:ln w="12700">
              <a:solidFill>
                <a:srgbClr val="000000"/>
              </a:solidFill>
              <a:round/>
              <a:headEnd/>
              <a:tailEnd/>
            </a:ln>
          </p:spPr>
          <p:txBody>
            <a:bodyPr/>
            <a:lstStyle/>
            <a:p>
              <a:endParaRPr lang="en-US"/>
            </a:p>
          </p:txBody>
        </p:sp>
        <p:sp>
          <p:nvSpPr>
            <p:cNvPr id="13403" name="Rectangle 123"/>
            <p:cNvSpPr>
              <a:spLocks noChangeArrowheads="1"/>
            </p:cNvSpPr>
            <p:nvPr/>
          </p:nvSpPr>
          <p:spPr bwMode="auto">
            <a:xfrm>
              <a:off x="7931134" y="3456434"/>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80" name="Rectangle 129"/>
            <p:cNvSpPr>
              <a:spLocks noChangeArrowheads="1"/>
            </p:cNvSpPr>
            <p:nvPr/>
          </p:nvSpPr>
          <p:spPr bwMode="auto">
            <a:xfrm>
              <a:off x="7926375" y="3940333"/>
              <a:ext cx="172858" cy="165009"/>
            </a:xfrm>
            <a:prstGeom prst="rect">
              <a:avLst/>
            </a:prstGeom>
            <a:solidFill>
              <a:schemeClr val="bg2">
                <a:lumMod val="85000"/>
                <a:lumOff val="15000"/>
              </a:schemeClr>
            </a:solidFill>
            <a:ln w="9525">
              <a:noFill/>
              <a:miter lim="800000"/>
              <a:headEnd/>
              <a:tailEnd/>
            </a:ln>
          </p:spPr>
          <p:txBody>
            <a:bodyPr wrap="none" anchor="ctr"/>
            <a:lstStyle/>
            <a:p>
              <a:pPr>
                <a:defRPr/>
              </a:pPr>
              <a:endParaRPr lang="en-US">
                <a:latin typeface="Arial" pitchFamily="34" charset="0"/>
                <a:cs typeface="Arial" pitchFamily="34" charset="0"/>
              </a:endParaRPr>
            </a:p>
          </p:txBody>
        </p:sp>
        <p:cxnSp>
          <p:nvCxnSpPr>
            <p:cNvPr id="13405" name="Straight Connector 99"/>
            <p:cNvCxnSpPr>
              <a:cxnSpLocks noChangeShapeType="1"/>
            </p:cNvCxnSpPr>
            <p:nvPr/>
          </p:nvCxnSpPr>
          <p:spPr bwMode="auto">
            <a:xfrm rot="16200000" flipH="1">
              <a:off x="8009683" y="3054122"/>
              <a:ext cx="1588" cy="168765"/>
            </a:xfrm>
            <a:prstGeom prst="line">
              <a:avLst/>
            </a:prstGeom>
            <a:noFill/>
            <a:ln w="19050" algn="ctr">
              <a:solidFill>
                <a:schemeClr val="bg2"/>
              </a:solidFill>
              <a:round/>
              <a:headEnd/>
              <a:tailEnd/>
            </a:ln>
          </p:spPr>
        </p:cxnSp>
        <p:cxnSp>
          <p:nvCxnSpPr>
            <p:cNvPr id="13406" name="Straight Connector 103"/>
            <p:cNvCxnSpPr>
              <a:cxnSpLocks noChangeShapeType="1"/>
            </p:cNvCxnSpPr>
            <p:nvPr/>
          </p:nvCxnSpPr>
          <p:spPr bwMode="auto">
            <a:xfrm rot="16200000" flipH="1">
              <a:off x="8014743" y="3205713"/>
              <a:ext cx="1588" cy="168764"/>
            </a:xfrm>
            <a:prstGeom prst="line">
              <a:avLst/>
            </a:prstGeom>
            <a:noFill/>
            <a:ln w="19050" algn="ctr">
              <a:solidFill>
                <a:schemeClr val="bg2"/>
              </a:solidFill>
              <a:round/>
              <a:headEnd/>
              <a:tailEnd/>
            </a:ln>
          </p:spPr>
        </p:cxnSp>
        <p:cxnSp>
          <p:nvCxnSpPr>
            <p:cNvPr id="13407" name="Straight Connector 104"/>
            <p:cNvCxnSpPr>
              <a:cxnSpLocks noChangeShapeType="1"/>
            </p:cNvCxnSpPr>
            <p:nvPr/>
          </p:nvCxnSpPr>
          <p:spPr bwMode="auto">
            <a:xfrm rot="16200000" flipH="1">
              <a:off x="8015414" y="3370816"/>
              <a:ext cx="1588" cy="168764"/>
            </a:xfrm>
            <a:prstGeom prst="line">
              <a:avLst/>
            </a:prstGeom>
            <a:noFill/>
            <a:ln w="19050" algn="ctr">
              <a:solidFill>
                <a:schemeClr val="bg2"/>
              </a:solidFill>
              <a:round/>
              <a:headEnd/>
              <a:tailEnd/>
            </a:ln>
          </p:spPr>
        </p:cxnSp>
        <p:cxnSp>
          <p:nvCxnSpPr>
            <p:cNvPr id="13408" name="Straight Connector 105"/>
            <p:cNvCxnSpPr>
              <a:cxnSpLocks noChangeShapeType="1"/>
            </p:cNvCxnSpPr>
            <p:nvPr/>
          </p:nvCxnSpPr>
          <p:spPr bwMode="auto">
            <a:xfrm rot="16200000" flipH="1">
              <a:off x="8014251" y="3534326"/>
              <a:ext cx="1588" cy="168764"/>
            </a:xfrm>
            <a:prstGeom prst="line">
              <a:avLst/>
            </a:prstGeom>
            <a:noFill/>
            <a:ln w="19050" algn="ctr">
              <a:solidFill>
                <a:schemeClr val="bg2"/>
              </a:solidFill>
              <a:round/>
              <a:headEnd/>
              <a:tailEnd/>
            </a:ln>
          </p:spPr>
        </p:cxnSp>
        <p:cxnSp>
          <p:nvCxnSpPr>
            <p:cNvPr id="13409" name="Straight Connector 106"/>
            <p:cNvCxnSpPr>
              <a:cxnSpLocks noChangeShapeType="1"/>
            </p:cNvCxnSpPr>
            <p:nvPr/>
          </p:nvCxnSpPr>
          <p:spPr bwMode="auto">
            <a:xfrm rot="16200000" flipH="1">
              <a:off x="8014743" y="3699425"/>
              <a:ext cx="1588" cy="168764"/>
            </a:xfrm>
            <a:prstGeom prst="line">
              <a:avLst/>
            </a:prstGeom>
            <a:noFill/>
            <a:ln w="19050" algn="ctr">
              <a:solidFill>
                <a:schemeClr val="bg2"/>
              </a:solidFill>
              <a:round/>
              <a:headEnd/>
              <a:tailEnd/>
            </a:ln>
          </p:spPr>
        </p:cxnSp>
        <p:cxnSp>
          <p:nvCxnSpPr>
            <p:cNvPr id="13410" name="Straight Connector 107"/>
            <p:cNvCxnSpPr>
              <a:cxnSpLocks noChangeShapeType="1"/>
            </p:cNvCxnSpPr>
            <p:nvPr/>
          </p:nvCxnSpPr>
          <p:spPr bwMode="auto">
            <a:xfrm rot="16200000" flipH="1">
              <a:off x="8014743" y="3853414"/>
              <a:ext cx="1588" cy="168764"/>
            </a:xfrm>
            <a:prstGeom prst="line">
              <a:avLst/>
            </a:prstGeom>
            <a:noFill/>
            <a:ln w="19050" algn="ctr">
              <a:solidFill>
                <a:schemeClr val="bg2"/>
              </a:solidFill>
              <a:round/>
              <a:headEnd/>
              <a:tailEnd/>
            </a:ln>
          </p:spPr>
        </p:cxnSp>
        <p:cxnSp>
          <p:nvCxnSpPr>
            <p:cNvPr id="13411" name="Straight Connector 108"/>
            <p:cNvCxnSpPr>
              <a:cxnSpLocks noChangeShapeType="1"/>
            </p:cNvCxnSpPr>
            <p:nvPr/>
          </p:nvCxnSpPr>
          <p:spPr bwMode="auto">
            <a:xfrm rot="16200000" flipH="1">
              <a:off x="8014758" y="4016926"/>
              <a:ext cx="1588" cy="168764"/>
            </a:xfrm>
            <a:prstGeom prst="line">
              <a:avLst/>
            </a:prstGeom>
            <a:noFill/>
            <a:ln w="19050" algn="ctr">
              <a:solidFill>
                <a:schemeClr val="bg2"/>
              </a:solidFill>
              <a:round/>
              <a:headEnd/>
              <a:tailEnd/>
            </a:ln>
          </p:spPr>
        </p:cxnSp>
      </p:grpSp>
      <p:grpSp>
        <p:nvGrpSpPr>
          <p:cNvPr id="19" name="Group 137"/>
          <p:cNvGrpSpPr>
            <a:grpSpLocks/>
          </p:cNvGrpSpPr>
          <p:nvPr/>
        </p:nvGrpSpPr>
        <p:grpSpPr bwMode="auto">
          <a:xfrm>
            <a:off x="5746750" y="3663950"/>
            <a:ext cx="179388" cy="979488"/>
            <a:chOff x="8353594" y="3124200"/>
            <a:chExt cx="178160" cy="978078"/>
          </a:xfrm>
        </p:grpSpPr>
        <p:sp>
          <p:nvSpPr>
            <p:cNvPr id="13390" name="Rectangle 123"/>
            <p:cNvSpPr>
              <a:spLocks noChangeArrowheads="1"/>
            </p:cNvSpPr>
            <p:nvPr/>
          </p:nvSpPr>
          <p:spPr bwMode="auto">
            <a:xfrm>
              <a:off x="8356686" y="3283039"/>
              <a:ext cx="169672"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90" name="Rectangle 129"/>
            <p:cNvSpPr>
              <a:spLocks noChangeArrowheads="1"/>
            </p:cNvSpPr>
            <p:nvPr/>
          </p:nvSpPr>
          <p:spPr bwMode="auto">
            <a:xfrm>
              <a:off x="8353594" y="3614032"/>
              <a:ext cx="173430" cy="166447"/>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92" name="Straight Connector 114"/>
            <p:cNvCxnSpPr>
              <a:cxnSpLocks noChangeShapeType="1"/>
            </p:cNvCxnSpPr>
            <p:nvPr/>
          </p:nvCxnSpPr>
          <p:spPr bwMode="auto">
            <a:xfrm rot="16200000" flipH="1">
              <a:off x="8446577" y="3040611"/>
              <a:ext cx="1588" cy="168766"/>
            </a:xfrm>
            <a:prstGeom prst="line">
              <a:avLst/>
            </a:prstGeom>
            <a:noFill/>
            <a:ln w="19050" algn="ctr">
              <a:solidFill>
                <a:schemeClr val="bg2"/>
              </a:solidFill>
              <a:round/>
              <a:headEnd/>
              <a:tailEnd/>
            </a:ln>
          </p:spPr>
        </p:cxnSp>
        <p:cxnSp>
          <p:nvCxnSpPr>
            <p:cNvPr id="13393" name="Straight Connector 115"/>
            <p:cNvCxnSpPr>
              <a:cxnSpLocks noChangeShapeType="1"/>
            </p:cNvCxnSpPr>
            <p:nvPr/>
          </p:nvCxnSpPr>
          <p:spPr bwMode="auto">
            <a:xfrm rot="16200000" flipH="1">
              <a:off x="8444810" y="3201789"/>
              <a:ext cx="1588" cy="168764"/>
            </a:xfrm>
            <a:prstGeom prst="line">
              <a:avLst/>
            </a:prstGeom>
            <a:noFill/>
            <a:ln w="19050" algn="ctr">
              <a:solidFill>
                <a:schemeClr val="bg2"/>
              </a:solidFill>
              <a:round/>
              <a:headEnd/>
              <a:tailEnd/>
            </a:ln>
          </p:spPr>
        </p:cxnSp>
        <p:cxnSp>
          <p:nvCxnSpPr>
            <p:cNvPr id="13394" name="Straight Connector 116"/>
            <p:cNvCxnSpPr>
              <a:cxnSpLocks noChangeShapeType="1"/>
            </p:cNvCxnSpPr>
            <p:nvPr/>
          </p:nvCxnSpPr>
          <p:spPr bwMode="auto">
            <a:xfrm rot="16200000" flipH="1">
              <a:off x="8444810" y="3366889"/>
              <a:ext cx="1588" cy="168764"/>
            </a:xfrm>
            <a:prstGeom prst="line">
              <a:avLst/>
            </a:prstGeom>
            <a:noFill/>
            <a:ln w="19050" algn="ctr">
              <a:solidFill>
                <a:schemeClr val="bg2"/>
              </a:solidFill>
              <a:round/>
              <a:headEnd/>
              <a:tailEnd/>
            </a:ln>
          </p:spPr>
        </p:cxnSp>
        <p:cxnSp>
          <p:nvCxnSpPr>
            <p:cNvPr id="13395" name="Straight Connector 117"/>
            <p:cNvCxnSpPr>
              <a:cxnSpLocks noChangeShapeType="1"/>
            </p:cNvCxnSpPr>
            <p:nvPr/>
          </p:nvCxnSpPr>
          <p:spPr bwMode="auto">
            <a:xfrm rot="16200000" flipH="1">
              <a:off x="8441146" y="3530400"/>
              <a:ext cx="1588" cy="168764"/>
            </a:xfrm>
            <a:prstGeom prst="line">
              <a:avLst/>
            </a:prstGeom>
            <a:noFill/>
            <a:ln w="19050" algn="ctr">
              <a:solidFill>
                <a:schemeClr val="bg2"/>
              </a:solidFill>
              <a:round/>
              <a:headEnd/>
              <a:tailEnd/>
            </a:ln>
          </p:spPr>
        </p:cxnSp>
        <p:cxnSp>
          <p:nvCxnSpPr>
            <p:cNvPr id="13396" name="Straight Connector 118"/>
            <p:cNvCxnSpPr>
              <a:cxnSpLocks noChangeShapeType="1"/>
            </p:cNvCxnSpPr>
            <p:nvPr/>
          </p:nvCxnSpPr>
          <p:spPr bwMode="auto">
            <a:xfrm rot="16200000" flipH="1">
              <a:off x="8444810" y="3695500"/>
              <a:ext cx="1588" cy="168764"/>
            </a:xfrm>
            <a:prstGeom prst="line">
              <a:avLst/>
            </a:prstGeom>
            <a:noFill/>
            <a:ln w="19050" algn="ctr">
              <a:solidFill>
                <a:schemeClr val="bg2"/>
              </a:solidFill>
              <a:round/>
              <a:headEnd/>
              <a:tailEnd/>
            </a:ln>
          </p:spPr>
        </p:cxnSp>
        <p:cxnSp>
          <p:nvCxnSpPr>
            <p:cNvPr id="13397" name="Straight Connector 119"/>
            <p:cNvCxnSpPr>
              <a:cxnSpLocks noChangeShapeType="1"/>
            </p:cNvCxnSpPr>
            <p:nvPr/>
          </p:nvCxnSpPr>
          <p:spPr bwMode="auto">
            <a:xfrm rot="16200000" flipH="1">
              <a:off x="8444810" y="3849489"/>
              <a:ext cx="1588" cy="168764"/>
            </a:xfrm>
            <a:prstGeom prst="line">
              <a:avLst/>
            </a:prstGeom>
            <a:noFill/>
            <a:ln w="19050" algn="ctr">
              <a:solidFill>
                <a:schemeClr val="bg2"/>
              </a:solidFill>
              <a:round/>
              <a:headEnd/>
              <a:tailEnd/>
            </a:ln>
          </p:spPr>
        </p:cxnSp>
        <p:cxnSp>
          <p:nvCxnSpPr>
            <p:cNvPr id="13398" name="Straight Connector 120"/>
            <p:cNvCxnSpPr>
              <a:cxnSpLocks noChangeShapeType="1"/>
            </p:cNvCxnSpPr>
            <p:nvPr/>
          </p:nvCxnSpPr>
          <p:spPr bwMode="auto">
            <a:xfrm rot="16200000" flipH="1">
              <a:off x="8438712" y="4006349"/>
              <a:ext cx="1588" cy="168766"/>
            </a:xfrm>
            <a:prstGeom prst="line">
              <a:avLst/>
            </a:prstGeom>
            <a:noFill/>
            <a:ln w="19050" algn="ctr">
              <a:solidFill>
                <a:schemeClr val="bg2"/>
              </a:solidFill>
              <a:round/>
              <a:headEnd/>
              <a:tailEnd/>
            </a:ln>
          </p:spPr>
        </p:cxnSp>
        <p:sp>
          <p:nvSpPr>
            <p:cNvPr id="13399" name="Line 104"/>
            <p:cNvSpPr>
              <a:spLocks noChangeShapeType="1"/>
            </p:cNvSpPr>
            <p:nvPr/>
          </p:nvSpPr>
          <p:spPr bwMode="auto">
            <a:xfrm flipH="1">
              <a:off x="8359992" y="3124994"/>
              <a:ext cx="0" cy="964406"/>
            </a:xfrm>
            <a:prstGeom prst="line">
              <a:avLst/>
            </a:prstGeom>
            <a:noFill/>
            <a:ln w="12700">
              <a:solidFill>
                <a:srgbClr val="000000"/>
              </a:solidFill>
              <a:round/>
              <a:headEnd/>
              <a:tailEnd/>
            </a:ln>
          </p:spPr>
          <p:txBody>
            <a:bodyPr/>
            <a:lstStyle/>
            <a:p>
              <a:endParaRPr lang="en-US"/>
            </a:p>
          </p:txBody>
        </p:sp>
        <p:sp>
          <p:nvSpPr>
            <p:cNvPr id="13400" name="Line 108"/>
            <p:cNvSpPr>
              <a:spLocks noChangeShapeType="1"/>
            </p:cNvSpPr>
            <p:nvPr/>
          </p:nvSpPr>
          <p:spPr bwMode="auto">
            <a:xfrm flipH="1">
              <a:off x="8523995" y="3137872"/>
              <a:ext cx="0" cy="964406"/>
            </a:xfrm>
            <a:prstGeom prst="line">
              <a:avLst/>
            </a:prstGeom>
            <a:noFill/>
            <a:ln w="12700">
              <a:solidFill>
                <a:srgbClr val="000000"/>
              </a:solidFill>
              <a:round/>
              <a:headEnd/>
              <a:tailEnd/>
            </a:ln>
          </p:spPr>
          <p:txBody>
            <a:bodyPr/>
            <a:lstStyle/>
            <a:p>
              <a:endParaRPr lang="en-US"/>
            </a:p>
          </p:txBody>
        </p:sp>
      </p:grpSp>
      <p:grpSp>
        <p:nvGrpSpPr>
          <p:cNvPr id="20" name="Group 165"/>
          <p:cNvGrpSpPr>
            <a:grpSpLocks/>
          </p:cNvGrpSpPr>
          <p:nvPr/>
        </p:nvGrpSpPr>
        <p:grpSpPr bwMode="auto">
          <a:xfrm>
            <a:off x="6107113" y="3663950"/>
            <a:ext cx="179387" cy="968375"/>
            <a:chOff x="8280355" y="3130020"/>
            <a:chExt cx="180491" cy="968157"/>
          </a:xfrm>
        </p:grpSpPr>
        <p:sp>
          <p:nvSpPr>
            <p:cNvPr id="13379" name="Line 104"/>
            <p:cNvSpPr>
              <a:spLocks noChangeShapeType="1"/>
            </p:cNvSpPr>
            <p:nvPr/>
          </p:nvSpPr>
          <p:spPr bwMode="auto">
            <a:xfrm>
              <a:off x="8280355" y="3135044"/>
              <a:ext cx="0" cy="951705"/>
            </a:xfrm>
            <a:prstGeom prst="line">
              <a:avLst/>
            </a:prstGeom>
            <a:noFill/>
            <a:ln w="12700">
              <a:solidFill>
                <a:srgbClr val="000000"/>
              </a:solidFill>
              <a:round/>
              <a:headEnd/>
              <a:tailEnd/>
            </a:ln>
          </p:spPr>
          <p:txBody>
            <a:bodyPr/>
            <a:lstStyle/>
            <a:p>
              <a:endParaRPr lang="en-US"/>
            </a:p>
          </p:txBody>
        </p:sp>
        <p:sp>
          <p:nvSpPr>
            <p:cNvPr id="13380" name="Line 108"/>
            <p:cNvSpPr>
              <a:spLocks noChangeShapeType="1"/>
            </p:cNvSpPr>
            <p:nvPr/>
          </p:nvSpPr>
          <p:spPr bwMode="auto">
            <a:xfrm flipH="1">
              <a:off x="8456320" y="3130020"/>
              <a:ext cx="0" cy="951705"/>
            </a:xfrm>
            <a:prstGeom prst="line">
              <a:avLst/>
            </a:prstGeom>
            <a:noFill/>
            <a:ln w="12700">
              <a:solidFill>
                <a:srgbClr val="000000"/>
              </a:solidFill>
              <a:round/>
              <a:headEnd/>
              <a:tailEnd/>
            </a:ln>
          </p:spPr>
          <p:txBody>
            <a:bodyPr/>
            <a:lstStyle/>
            <a:p>
              <a:endParaRPr lang="en-US"/>
            </a:p>
          </p:txBody>
        </p:sp>
        <p:sp>
          <p:nvSpPr>
            <p:cNvPr id="13381" name="Rectangle 123"/>
            <p:cNvSpPr>
              <a:spLocks noChangeArrowheads="1"/>
            </p:cNvSpPr>
            <p:nvPr/>
          </p:nvSpPr>
          <p:spPr bwMode="auto">
            <a:xfrm>
              <a:off x="8284814" y="3136900"/>
              <a:ext cx="169670" cy="162342"/>
            </a:xfrm>
            <a:prstGeom prst="rect">
              <a:avLst/>
            </a:prstGeom>
            <a:solidFill>
              <a:schemeClr val="bg2"/>
            </a:solidFill>
            <a:ln w="9525">
              <a:noFill/>
              <a:miter lim="800000"/>
              <a:headEnd/>
              <a:tailEnd/>
            </a:ln>
          </p:spPr>
          <p:txBody>
            <a:bodyPr wrap="none" anchor="ctr"/>
            <a:lstStyle/>
            <a:p>
              <a:endParaRPr lang="en-US">
                <a:latin typeface="Arial" charset="0"/>
                <a:cs typeface="Arial" charset="0"/>
              </a:endParaRPr>
            </a:p>
          </p:txBody>
        </p:sp>
        <p:sp>
          <p:nvSpPr>
            <p:cNvPr id="104" name="Rectangle 129"/>
            <p:cNvSpPr>
              <a:spLocks noChangeArrowheads="1"/>
            </p:cNvSpPr>
            <p:nvPr/>
          </p:nvSpPr>
          <p:spPr bwMode="auto">
            <a:xfrm>
              <a:off x="8288341" y="3606163"/>
              <a:ext cx="172505" cy="166650"/>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83" name="Straight Connector 128"/>
            <p:cNvCxnSpPr>
              <a:cxnSpLocks noChangeShapeType="1"/>
            </p:cNvCxnSpPr>
            <p:nvPr/>
          </p:nvCxnSpPr>
          <p:spPr bwMode="auto">
            <a:xfrm rot="16200000" flipH="1">
              <a:off x="8369790" y="3050661"/>
              <a:ext cx="1588" cy="168764"/>
            </a:xfrm>
            <a:prstGeom prst="line">
              <a:avLst/>
            </a:prstGeom>
            <a:noFill/>
            <a:ln w="31750" algn="ctr">
              <a:solidFill>
                <a:schemeClr val="bg2"/>
              </a:solidFill>
              <a:round/>
              <a:headEnd/>
              <a:tailEnd/>
            </a:ln>
          </p:spPr>
        </p:cxnSp>
        <p:cxnSp>
          <p:nvCxnSpPr>
            <p:cNvPr id="13384" name="Straight Connector 129"/>
            <p:cNvCxnSpPr>
              <a:cxnSpLocks noChangeShapeType="1"/>
            </p:cNvCxnSpPr>
            <p:nvPr/>
          </p:nvCxnSpPr>
          <p:spPr bwMode="auto">
            <a:xfrm rot="16200000" flipH="1">
              <a:off x="8373024" y="3201790"/>
              <a:ext cx="1588" cy="168764"/>
            </a:xfrm>
            <a:prstGeom prst="line">
              <a:avLst/>
            </a:prstGeom>
            <a:noFill/>
            <a:ln w="19050" algn="ctr">
              <a:solidFill>
                <a:schemeClr val="bg2"/>
              </a:solidFill>
              <a:round/>
              <a:headEnd/>
              <a:tailEnd/>
            </a:ln>
          </p:spPr>
        </p:cxnSp>
        <p:cxnSp>
          <p:nvCxnSpPr>
            <p:cNvPr id="13385" name="Straight Connector 130"/>
            <p:cNvCxnSpPr>
              <a:cxnSpLocks noChangeShapeType="1"/>
            </p:cNvCxnSpPr>
            <p:nvPr/>
          </p:nvCxnSpPr>
          <p:spPr bwMode="auto">
            <a:xfrm rot="16200000" flipH="1">
              <a:off x="8373024" y="3366890"/>
              <a:ext cx="1588" cy="168764"/>
            </a:xfrm>
            <a:prstGeom prst="line">
              <a:avLst/>
            </a:prstGeom>
            <a:noFill/>
            <a:ln w="19050" algn="ctr">
              <a:solidFill>
                <a:schemeClr val="bg2"/>
              </a:solidFill>
              <a:round/>
              <a:headEnd/>
              <a:tailEnd/>
            </a:ln>
          </p:spPr>
        </p:cxnSp>
        <p:cxnSp>
          <p:nvCxnSpPr>
            <p:cNvPr id="13386" name="Straight Connector 131"/>
            <p:cNvCxnSpPr>
              <a:cxnSpLocks noChangeShapeType="1"/>
            </p:cNvCxnSpPr>
            <p:nvPr/>
          </p:nvCxnSpPr>
          <p:spPr bwMode="auto">
            <a:xfrm rot="16200000" flipH="1">
              <a:off x="8369360" y="3530401"/>
              <a:ext cx="1588" cy="168764"/>
            </a:xfrm>
            <a:prstGeom prst="line">
              <a:avLst/>
            </a:prstGeom>
            <a:noFill/>
            <a:ln w="19050" algn="ctr">
              <a:solidFill>
                <a:schemeClr val="bg2"/>
              </a:solidFill>
              <a:round/>
              <a:headEnd/>
              <a:tailEnd/>
            </a:ln>
          </p:spPr>
        </p:cxnSp>
        <p:cxnSp>
          <p:nvCxnSpPr>
            <p:cNvPr id="13387" name="Straight Connector 132"/>
            <p:cNvCxnSpPr>
              <a:cxnSpLocks noChangeShapeType="1"/>
            </p:cNvCxnSpPr>
            <p:nvPr/>
          </p:nvCxnSpPr>
          <p:spPr bwMode="auto">
            <a:xfrm rot="16200000" flipH="1">
              <a:off x="8373024" y="3695501"/>
              <a:ext cx="1588" cy="168764"/>
            </a:xfrm>
            <a:prstGeom prst="line">
              <a:avLst/>
            </a:prstGeom>
            <a:noFill/>
            <a:ln w="19050" algn="ctr">
              <a:solidFill>
                <a:schemeClr val="bg2"/>
              </a:solidFill>
              <a:round/>
              <a:headEnd/>
              <a:tailEnd/>
            </a:ln>
          </p:spPr>
        </p:cxnSp>
        <p:cxnSp>
          <p:nvCxnSpPr>
            <p:cNvPr id="13388" name="Straight Connector 133"/>
            <p:cNvCxnSpPr>
              <a:cxnSpLocks noChangeShapeType="1"/>
            </p:cNvCxnSpPr>
            <p:nvPr/>
          </p:nvCxnSpPr>
          <p:spPr bwMode="auto">
            <a:xfrm rot="16200000" flipH="1">
              <a:off x="8373024" y="3849490"/>
              <a:ext cx="1588" cy="168764"/>
            </a:xfrm>
            <a:prstGeom prst="line">
              <a:avLst/>
            </a:prstGeom>
            <a:noFill/>
            <a:ln w="19050" algn="ctr">
              <a:solidFill>
                <a:schemeClr val="bg2"/>
              </a:solidFill>
              <a:round/>
              <a:headEnd/>
              <a:tailEnd/>
            </a:ln>
          </p:spPr>
        </p:cxnSp>
        <p:cxnSp>
          <p:nvCxnSpPr>
            <p:cNvPr id="13389" name="Straight Connector 134"/>
            <p:cNvCxnSpPr>
              <a:cxnSpLocks noChangeShapeType="1"/>
            </p:cNvCxnSpPr>
            <p:nvPr/>
          </p:nvCxnSpPr>
          <p:spPr bwMode="auto">
            <a:xfrm rot="16200000" flipH="1">
              <a:off x="8373024" y="4013001"/>
              <a:ext cx="1588" cy="168764"/>
            </a:xfrm>
            <a:prstGeom prst="line">
              <a:avLst/>
            </a:prstGeom>
            <a:noFill/>
            <a:ln w="19050" algn="ctr">
              <a:solidFill>
                <a:schemeClr val="bg2"/>
              </a:solidFill>
              <a:round/>
              <a:headEnd/>
              <a:tailEnd/>
            </a:ln>
          </p:spPr>
        </p:cxnSp>
      </p:grpSp>
      <p:grpSp>
        <p:nvGrpSpPr>
          <p:cNvPr id="21" name="Group 151"/>
          <p:cNvGrpSpPr>
            <a:grpSpLocks/>
          </p:cNvGrpSpPr>
          <p:nvPr/>
        </p:nvGrpSpPr>
        <p:grpSpPr bwMode="auto">
          <a:xfrm>
            <a:off x="5922963" y="3665538"/>
            <a:ext cx="180975" cy="962025"/>
            <a:chOff x="8391036" y="3124200"/>
            <a:chExt cx="180723" cy="961108"/>
          </a:xfrm>
        </p:grpSpPr>
        <p:sp>
          <p:nvSpPr>
            <p:cNvPr id="13367" name="Line 104"/>
            <p:cNvSpPr>
              <a:spLocks noChangeShapeType="1"/>
            </p:cNvSpPr>
            <p:nvPr/>
          </p:nvSpPr>
          <p:spPr bwMode="auto">
            <a:xfrm flipH="1">
              <a:off x="8392653" y="3124994"/>
              <a:ext cx="0" cy="959490"/>
            </a:xfrm>
            <a:prstGeom prst="line">
              <a:avLst/>
            </a:prstGeom>
            <a:noFill/>
            <a:ln w="12700">
              <a:solidFill>
                <a:srgbClr val="000000"/>
              </a:solidFill>
              <a:round/>
              <a:headEnd/>
              <a:tailEnd/>
            </a:ln>
          </p:spPr>
          <p:txBody>
            <a:bodyPr/>
            <a:lstStyle/>
            <a:p>
              <a:endParaRPr lang="en-US"/>
            </a:p>
          </p:txBody>
        </p:sp>
        <p:sp>
          <p:nvSpPr>
            <p:cNvPr id="13368" name="Line 108"/>
            <p:cNvSpPr>
              <a:spLocks noChangeShapeType="1"/>
            </p:cNvSpPr>
            <p:nvPr/>
          </p:nvSpPr>
          <p:spPr bwMode="auto">
            <a:xfrm>
              <a:off x="8562309" y="3128317"/>
              <a:ext cx="0" cy="951081"/>
            </a:xfrm>
            <a:prstGeom prst="line">
              <a:avLst/>
            </a:prstGeom>
            <a:noFill/>
            <a:ln w="12700">
              <a:solidFill>
                <a:srgbClr val="000000"/>
              </a:solidFill>
              <a:round/>
              <a:headEnd/>
              <a:tailEnd/>
            </a:ln>
          </p:spPr>
          <p:txBody>
            <a:bodyPr/>
            <a:lstStyle/>
            <a:p>
              <a:endParaRPr lang="en-US"/>
            </a:p>
          </p:txBody>
        </p:sp>
        <p:sp>
          <p:nvSpPr>
            <p:cNvPr id="13369" name="Rectangle 123"/>
            <p:cNvSpPr>
              <a:spLocks noChangeArrowheads="1"/>
            </p:cNvSpPr>
            <p:nvPr/>
          </p:nvSpPr>
          <p:spPr bwMode="auto">
            <a:xfrm>
              <a:off x="8394700" y="3281460"/>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116" name="Rectangle 129"/>
            <p:cNvSpPr>
              <a:spLocks noChangeArrowheads="1"/>
            </p:cNvSpPr>
            <p:nvPr/>
          </p:nvSpPr>
          <p:spPr bwMode="auto">
            <a:xfrm>
              <a:off x="8398962" y="3457257"/>
              <a:ext cx="172797" cy="166528"/>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71" name="Straight Connector 142"/>
            <p:cNvCxnSpPr>
              <a:cxnSpLocks noChangeShapeType="1"/>
            </p:cNvCxnSpPr>
            <p:nvPr/>
          </p:nvCxnSpPr>
          <p:spPr bwMode="auto">
            <a:xfrm rot="16200000" flipH="1">
              <a:off x="8474624" y="3040612"/>
              <a:ext cx="1588" cy="168764"/>
            </a:xfrm>
            <a:prstGeom prst="line">
              <a:avLst/>
            </a:prstGeom>
            <a:noFill/>
            <a:ln w="19050" algn="ctr">
              <a:solidFill>
                <a:schemeClr val="bg2"/>
              </a:solidFill>
              <a:round/>
              <a:headEnd/>
              <a:tailEnd/>
            </a:ln>
          </p:spPr>
        </p:cxnSp>
        <p:cxnSp>
          <p:nvCxnSpPr>
            <p:cNvPr id="13372" name="Straight Connector 143"/>
            <p:cNvCxnSpPr>
              <a:cxnSpLocks noChangeShapeType="1"/>
            </p:cNvCxnSpPr>
            <p:nvPr/>
          </p:nvCxnSpPr>
          <p:spPr bwMode="auto">
            <a:xfrm rot="16200000" flipH="1">
              <a:off x="8482910" y="3201789"/>
              <a:ext cx="1588" cy="168764"/>
            </a:xfrm>
            <a:prstGeom prst="line">
              <a:avLst/>
            </a:prstGeom>
            <a:noFill/>
            <a:ln w="19050" algn="ctr">
              <a:solidFill>
                <a:schemeClr val="bg2"/>
              </a:solidFill>
              <a:round/>
              <a:headEnd/>
              <a:tailEnd/>
            </a:ln>
          </p:spPr>
        </p:cxnSp>
        <p:cxnSp>
          <p:nvCxnSpPr>
            <p:cNvPr id="13373" name="Straight Connector 144"/>
            <p:cNvCxnSpPr>
              <a:cxnSpLocks noChangeShapeType="1"/>
            </p:cNvCxnSpPr>
            <p:nvPr/>
          </p:nvCxnSpPr>
          <p:spPr bwMode="auto">
            <a:xfrm rot="16200000" flipH="1">
              <a:off x="8482910" y="3366889"/>
              <a:ext cx="1588" cy="168764"/>
            </a:xfrm>
            <a:prstGeom prst="line">
              <a:avLst/>
            </a:prstGeom>
            <a:noFill/>
            <a:ln w="19050" algn="ctr">
              <a:solidFill>
                <a:schemeClr val="bg2"/>
              </a:solidFill>
              <a:round/>
              <a:headEnd/>
              <a:tailEnd/>
            </a:ln>
          </p:spPr>
        </p:cxnSp>
        <p:cxnSp>
          <p:nvCxnSpPr>
            <p:cNvPr id="13374" name="Straight Connector 145"/>
            <p:cNvCxnSpPr>
              <a:cxnSpLocks noChangeShapeType="1"/>
            </p:cNvCxnSpPr>
            <p:nvPr/>
          </p:nvCxnSpPr>
          <p:spPr bwMode="auto">
            <a:xfrm rot="16200000" flipH="1">
              <a:off x="8479246" y="3530400"/>
              <a:ext cx="1588" cy="168764"/>
            </a:xfrm>
            <a:prstGeom prst="line">
              <a:avLst/>
            </a:prstGeom>
            <a:noFill/>
            <a:ln w="19050" algn="ctr">
              <a:solidFill>
                <a:schemeClr val="bg2"/>
              </a:solidFill>
              <a:round/>
              <a:headEnd/>
              <a:tailEnd/>
            </a:ln>
          </p:spPr>
        </p:cxnSp>
        <p:cxnSp>
          <p:nvCxnSpPr>
            <p:cNvPr id="13375" name="Straight Connector 146"/>
            <p:cNvCxnSpPr>
              <a:cxnSpLocks noChangeShapeType="1"/>
            </p:cNvCxnSpPr>
            <p:nvPr/>
          </p:nvCxnSpPr>
          <p:spPr bwMode="auto">
            <a:xfrm rot="16200000" flipH="1">
              <a:off x="8482910" y="3695500"/>
              <a:ext cx="1588" cy="168764"/>
            </a:xfrm>
            <a:prstGeom prst="line">
              <a:avLst/>
            </a:prstGeom>
            <a:noFill/>
            <a:ln w="19050" algn="ctr">
              <a:solidFill>
                <a:schemeClr val="bg2"/>
              </a:solidFill>
              <a:round/>
              <a:headEnd/>
              <a:tailEnd/>
            </a:ln>
          </p:spPr>
        </p:cxnSp>
        <p:cxnSp>
          <p:nvCxnSpPr>
            <p:cNvPr id="13376" name="Straight Connector 147"/>
            <p:cNvCxnSpPr>
              <a:cxnSpLocks noChangeShapeType="1"/>
            </p:cNvCxnSpPr>
            <p:nvPr/>
          </p:nvCxnSpPr>
          <p:spPr bwMode="auto">
            <a:xfrm rot="16200000" flipH="1">
              <a:off x="8482910" y="3849489"/>
              <a:ext cx="1588" cy="168764"/>
            </a:xfrm>
            <a:prstGeom prst="line">
              <a:avLst/>
            </a:prstGeom>
            <a:noFill/>
            <a:ln w="19050" algn="ctr">
              <a:solidFill>
                <a:schemeClr val="bg2"/>
              </a:solidFill>
              <a:round/>
              <a:headEnd/>
              <a:tailEnd/>
            </a:ln>
          </p:spPr>
        </p:cxnSp>
        <p:cxnSp>
          <p:nvCxnSpPr>
            <p:cNvPr id="13377" name="Straight Connector 148"/>
            <p:cNvCxnSpPr>
              <a:cxnSpLocks noChangeShapeType="1"/>
            </p:cNvCxnSpPr>
            <p:nvPr/>
          </p:nvCxnSpPr>
          <p:spPr bwMode="auto">
            <a:xfrm rot="16200000" flipH="1">
              <a:off x="8476480" y="4000132"/>
              <a:ext cx="1588" cy="168764"/>
            </a:xfrm>
            <a:prstGeom prst="line">
              <a:avLst/>
            </a:prstGeom>
            <a:noFill/>
            <a:ln w="19050" algn="ctr">
              <a:solidFill>
                <a:schemeClr val="bg2"/>
              </a:solidFill>
              <a:round/>
              <a:headEnd/>
              <a:tailEnd/>
            </a:ln>
          </p:spPr>
        </p:cxnSp>
        <p:sp>
          <p:nvSpPr>
            <p:cNvPr id="124" name="Rectangle 129"/>
            <p:cNvSpPr>
              <a:spLocks noChangeArrowheads="1"/>
            </p:cNvSpPr>
            <p:nvPr/>
          </p:nvSpPr>
          <p:spPr bwMode="auto">
            <a:xfrm>
              <a:off x="8397377" y="3776040"/>
              <a:ext cx="171211" cy="166529"/>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grpSp>
      <p:grpSp>
        <p:nvGrpSpPr>
          <p:cNvPr id="22" name="Group 179"/>
          <p:cNvGrpSpPr>
            <a:grpSpLocks/>
          </p:cNvGrpSpPr>
          <p:nvPr/>
        </p:nvGrpSpPr>
        <p:grpSpPr bwMode="auto">
          <a:xfrm>
            <a:off x="6292850" y="3657600"/>
            <a:ext cx="177800" cy="969963"/>
            <a:chOff x="7317825" y="3112418"/>
            <a:chExt cx="178839" cy="970694"/>
          </a:xfrm>
        </p:grpSpPr>
        <p:sp>
          <p:nvSpPr>
            <p:cNvPr id="13355" name="Line 104"/>
            <p:cNvSpPr>
              <a:spLocks noChangeShapeType="1"/>
            </p:cNvSpPr>
            <p:nvPr/>
          </p:nvSpPr>
          <p:spPr bwMode="auto">
            <a:xfrm>
              <a:off x="7318831" y="3130015"/>
              <a:ext cx="0" cy="951081"/>
            </a:xfrm>
            <a:prstGeom prst="line">
              <a:avLst/>
            </a:prstGeom>
            <a:noFill/>
            <a:ln w="12700">
              <a:solidFill>
                <a:srgbClr val="000000"/>
              </a:solidFill>
              <a:round/>
              <a:headEnd/>
              <a:tailEnd/>
            </a:ln>
          </p:spPr>
          <p:txBody>
            <a:bodyPr/>
            <a:lstStyle/>
            <a:p>
              <a:endParaRPr lang="en-US"/>
            </a:p>
          </p:txBody>
        </p:sp>
        <p:sp>
          <p:nvSpPr>
            <p:cNvPr id="13356" name="Line 108"/>
            <p:cNvSpPr>
              <a:spLocks noChangeShapeType="1"/>
            </p:cNvSpPr>
            <p:nvPr/>
          </p:nvSpPr>
          <p:spPr bwMode="auto">
            <a:xfrm>
              <a:off x="7492627" y="3124991"/>
              <a:ext cx="0" cy="951080"/>
            </a:xfrm>
            <a:prstGeom prst="line">
              <a:avLst/>
            </a:prstGeom>
            <a:noFill/>
            <a:ln w="12700">
              <a:solidFill>
                <a:srgbClr val="000000"/>
              </a:solidFill>
              <a:round/>
              <a:headEnd/>
              <a:tailEnd/>
            </a:ln>
          </p:spPr>
          <p:txBody>
            <a:bodyPr/>
            <a:lstStyle/>
            <a:p>
              <a:endParaRPr lang="en-US"/>
            </a:p>
          </p:txBody>
        </p:sp>
        <p:sp>
          <p:nvSpPr>
            <p:cNvPr id="13357" name="Rectangle 123"/>
            <p:cNvSpPr>
              <a:spLocks noChangeArrowheads="1"/>
            </p:cNvSpPr>
            <p:nvPr/>
          </p:nvSpPr>
          <p:spPr bwMode="auto">
            <a:xfrm>
              <a:off x="7323282" y="3112418"/>
              <a:ext cx="169669" cy="162341"/>
            </a:xfrm>
            <a:prstGeom prst="rect">
              <a:avLst/>
            </a:prstGeom>
            <a:solidFill>
              <a:schemeClr val="bg2"/>
            </a:solidFill>
            <a:ln w="9525">
              <a:noFill/>
              <a:miter lim="800000"/>
              <a:headEnd/>
              <a:tailEnd/>
            </a:ln>
          </p:spPr>
          <p:txBody>
            <a:bodyPr wrap="none" anchor="ctr"/>
            <a:lstStyle/>
            <a:p>
              <a:endParaRPr lang="en-US">
                <a:latin typeface="Arial" charset="0"/>
                <a:cs typeface="Arial" charset="0"/>
              </a:endParaRPr>
            </a:p>
          </p:txBody>
        </p:sp>
        <p:sp>
          <p:nvSpPr>
            <p:cNvPr id="129" name="Rectangle 129"/>
            <p:cNvSpPr>
              <a:spLocks noChangeArrowheads="1"/>
            </p:cNvSpPr>
            <p:nvPr/>
          </p:nvSpPr>
          <p:spPr bwMode="auto">
            <a:xfrm>
              <a:off x="7321019" y="3276054"/>
              <a:ext cx="174049" cy="166813"/>
            </a:xfrm>
            <a:prstGeom prst="rect">
              <a:avLst/>
            </a:prstGeom>
            <a:solidFill>
              <a:schemeClr val="bg2">
                <a:lumMod val="85000"/>
                <a:lumOff val="15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59" name="Straight Connector 156"/>
            <p:cNvCxnSpPr>
              <a:cxnSpLocks noChangeShapeType="1"/>
            </p:cNvCxnSpPr>
            <p:nvPr/>
          </p:nvCxnSpPr>
          <p:spPr bwMode="auto">
            <a:xfrm rot="16200000" flipH="1">
              <a:off x="7403193" y="3040611"/>
              <a:ext cx="1588" cy="168764"/>
            </a:xfrm>
            <a:prstGeom prst="line">
              <a:avLst/>
            </a:prstGeom>
            <a:noFill/>
            <a:ln w="31750" algn="ctr">
              <a:solidFill>
                <a:schemeClr val="bg2"/>
              </a:solidFill>
              <a:round/>
              <a:headEnd/>
              <a:tailEnd/>
            </a:ln>
          </p:spPr>
        </p:cxnSp>
        <p:cxnSp>
          <p:nvCxnSpPr>
            <p:cNvPr id="13360" name="Straight Connector 157"/>
            <p:cNvCxnSpPr>
              <a:cxnSpLocks noChangeShapeType="1"/>
            </p:cNvCxnSpPr>
            <p:nvPr/>
          </p:nvCxnSpPr>
          <p:spPr bwMode="auto">
            <a:xfrm rot="16200000" flipH="1">
              <a:off x="7411488" y="3201790"/>
              <a:ext cx="1588" cy="168764"/>
            </a:xfrm>
            <a:prstGeom prst="line">
              <a:avLst/>
            </a:prstGeom>
            <a:noFill/>
            <a:ln w="19050" algn="ctr">
              <a:solidFill>
                <a:schemeClr val="bg2"/>
              </a:solidFill>
              <a:round/>
              <a:headEnd/>
              <a:tailEnd/>
            </a:ln>
          </p:spPr>
        </p:cxnSp>
        <p:cxnSp>
          <p:nvCxnSpPr>
            <p:cNvPr id="13361" name="Straight Connector 158"/>
            <p:cNvCxnSpPr>
              <a:cxnSpLocks noChangeShapeType="1"/>
            </p:cNvCxnSpPr>
            <p:nvPr/>
          </p:nvCxnSpPr>
          <p:spPr bwMode="auto">
            <a:xfrm rot="16200000" flipH="1">
              <a:off x="7411488" y="3366890"/>
              <a:ext cx="1588" cy="168764"/>
            </a:xfrm>
            <a:prstGeom prst="line">
              <a:avLst/>
            </a:prstGeom>
            <a:noFill/>
            <a:ln w="19050" algn="ctr">
              <a:solidFill>
                <a:schemeClr val="bg2"/>
              </a:solidFill>
              <a:round/>
              <a:headEnd/>
              <a:tailEnd/>
            </a:ln>
          </p:spPr>
        </p:cxnSp>
        <p:cxnSp>
          <p:nvCxnSpPr>
            <p:cNvPr id="13362" name="Straight Connector 159"/>
            <p:cNvCxnSpPr>
              <a:cxnSpLocks noChangeShapeType="1"/>
            </p:cNvCxnSpPr>
            <p:nvPr/>
          </p:nvCxnSpPr>
          <p:spPr bwMode="auto">
            <a:xfrm rot="16200000" flipH="1">
              <a:off x="7407824" y="3530401"/>
              <a:ext cx="1588" cy="168764"/>
            </a:xfrm>
            <a:prstGeom prst="line">
              <a:avLst/>
            </a:prstGeom>
            <a:noFill/>
            <a:ln w="19050" algn="ctr">
              <a:solidFill>
                <a:schemeClr val="bg2"/>
              </a:solidFill>
              <a:round/>
              <a:headEnd/>
              <a:tailEnd/>
            </a:ln>
          </p:spPr>
        </p:cxnSp>
        <p:cxnSp>
          <p:nvCxnSpPr>
            <p:cNvPr id="13363" name="Straight Connector 160"/>
            <p:cNvCxnSpPr>
              <a:cxnSpLocks noChangeShapeType="1"/>
            </p:cNvCxnSpPr>
            <p:nvPr/>
          </p:nvCxnSpPr>
          <p:spPr bwMode="auto">
            <a:xfrm rot="16200000" flipH="1">
              <a:off x="7411488" y="3695501"/>
              <a:ext cx="1588" cy="168764"/>
            </a:xfrm>
            <a:prstGeom prst="line">
              <a:avLst/>
            </a:prstGeom>
            <a:noFill/>
            <a:ln w="19050" algn="ctr">
              <a:solidFill>
                <a:schemeClr val="bg2"/>
              </a:solidFill>
              <a:round/>
              <a:headEnd/>
              <a:tailEnd/>
            </a:ln>
          </p:spPr>
        </p:cxnSp>
        <p:cxnSp>
          <p:nvCxnSpPr>
            <p:cNvPr id="13364" name="Straight Connector 161"/>
            <p:cNvCxnSpPr>
              <a:cxnSpLocks noChangeShapeType="1"/>
            </p:cNvCxnSpPr>
            <p:nvPr/>
          </p:nvCxnSpPr>
          <p:spPr bwMode="auto">
            <a:xfrm rot="16200000" flipH="1">
              <a:off x="7411488" y="3849490"/>
              <a:ext cx="1588" cy="168764"/>
            </a:xfrm>
            <a:prstGeom prst="line">
              <a:avLst/>
            </a:prstGeom>
            <a:noFill/>
            <a:ln w="19050" algn="ctr">
              <a:solidFill>
                <a:schemeClr val="bg2"/>
              </a:solidFill>
              <a:round/>
              <a:headEnd/>
              <a:tailEnd/>
            </a:ln>
          </p:spPr>
        </p:cxnSp>
        <p:cxnSp>
          <p:nvCxnSpPr>
            <p:cNvPr id="13365" name="Straight Connector 162"/>
            <p:cNvCxnSpPr>
              <a:cxnSpLocks noChangeShapeType="1"/>
            </p:cNvCxnSpPr>
            <p:nvPr/>
          </p:nvCxnSpPr>
          <p:spPr bwMode="auto">
            <a:xfrm rot="16200000" flipH="1">
              <a:off x="7401413" y="3997936"/>
              <a:ext cx="1588" cy="168764"/>
            </a:xfrm>
            <a:prstGeom prst="line">
              <a:avLst/>
            </a:prstGeom>
            <a:noFill/>
            <a:ln w="19050" algn="ctr">
              <a:solidFill>
                <a:schemeClr val="bg2"/>
              </a:solidFill>
              <a:round/>
              <a:headEnd/>
              <a:tailEnd/>
            </a:ln>
          </p:spPr>
        </p:cxnSp>
        <p:sp>
          <p:nvSpPr>
            <p:cNvPr id="137" name="Rectangle 129"/>
            <p:cNvSpPr>
              <a:spLocks noChangeArrowheads="1"/>
            </p:cNvSpPr>
            <p:nvPr/>
          </p:nvSpPr>
          <p:spPr bwMode="auto">
            <a:xfrm>
              <a:off x="7322616" y="3784437"/>
              <a:ext cx="172452" cy="166813"/>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grpSp>
      <p:grpSp>
        <p:nvGrpSpPr>
          <p:cNvPr id="23" name="Group 180"/>
          <p:cNvGrpSpPr>
            <a:grpSpLocks/>
          </p:cNvGrpSpPr>
          <p:nvPr/>
        </p:nvGrpSpPr>
        <p:grpSpPr bwMode="auto">
          <a:xfrm>
            <a:off x="6470650" y="3663950"/>
            <a:ext cx="184150" cy="963613"/>
            <a:chOff x="8508974" y="3129220"/>
            <a:chExt cx="183727" cy="962524"/>
          </a:xfrm>
        </p:grpSpPr>
        <p:sp>
          <p:nvSpPr>
            <p:cNvPr id="13343" name="Line 104"/>
            <p:cNvSpPr>
              <a:spLocks noChangeShapeType="1"/>
            </p:cNvSpPr>
            <p:nvPr/>
          </p:nvSpPr>
          <p:spPr bwMode="auto">
            <a:xfrm>
              <a:off x="8508974" y="3135035"/>
              <a:ext cx="0" cy="951081"/>
            </a:xfrm>
            <a:prstGeom prst="line">
              <a:avLst/>
            </a:prstGeom>
            <a:noFill/>
            <a:ln w="12700">
              <a:solidFill>
                <a:srgbClr val="000000"/>
              </a:solidFill>
              <a:round/>
              <a:headEnd/>
              <a:tailEnd/>
            </a:ln>
          </p:spPr>
          <p:txBody>
            <a:bodyPr/>
            <a:lstStyle/>
            <a:p>
              <a:endParaRPr lang="en-US"/>
            </a:p>
          </p:txBody>
        </p:sp>
        <p:sp>
          <p:nvSpPr>
            <p:cNvPr id="13344" name="Line 108"/>
            <p:cNvSpPr>
              <a:spLocks noChangeShapeType="1"/>
            </p:cNvSpPr>
            <p:nvPr/>
          </p:nvSpPr>
          <p:spPr bwMode="auto">
            <a:xfrm flipH="1">
              <a:off x="8682021" y="3135035"/>
              <a:ext cx="0" cy="951081"/>
            </a:xfrm>
            <a:prstGeom prst="line">
              <a:avLst/>
            </a:prstGeom>
            <a:noFill/>
            <a:ln w="12700">
              <a:solidFill>
                <a:srgbClr val="000000"/>
              </a:solidFill>
              <a:round/>
              <a:headEnd/>
              <a:tailEnd/>
            </a:ln>
          </p:spPr>
          <p:txBody>
            <a:bodyPr/>
            <a:lstStyle/>
            <a:p>
              <a:endParaRPr lang="en-US"/>
            </a:p>
          </p:txBody>
        </p:sp>
        <p:sp>
          <p:nvSpPr>
            <p:cNvPr id="13345" name="Rectangle 123"/>
            <p:cNvSpPr>
              <a:spLocks noChangeArrowheads="1"/>
            </p:cNvSpPr>
            <p:nvPr/>
          </p:nvSpPr>
          <p:spPr bwMode="auto">
            <a:xfrm>
              <a:off x="8513414" y="3136899"/>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142" name="Rectangle 129"/>
            <p:cNvSpPr>
              <a:spLocks noChangeArrowheads="1"/>
            </p:cNvSpPr>
            <p:nvPr/>
          </p:nvSpPr>
          <p:spPr bwMode="auto">
            <a:xfrm>
              <a:off x="8520061" y="3622375"/>
              <a:ext cx="172640" cy="164913"/>
            </a:xfrm>
            <a:prstGeom prst="rect">
              <a:avLst/>
            </a:prstGeom>
            <a:solidFill>
              <a:schemeClr val="bg2">
                <a:lumMod val="85000"/>
                <a:lumOff val="15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47" name="Straight Connector 170"/>
            <p:cNvCxnSpPr>
              <a:cxnSpLocks noChangeShapeType="1"/>
            </p:cNvCxnSpPr>
            <p:nvPr/>
          </p:nvCxnSpPr>
          <p:spPr bwMode="auto">
            <a:xfrm rot="16200000" flipH="1">
              <a:off x="8593357" y="3045632"/>
              <a:ext cx="1588" cy="168764"/>
            </a:xfrm>
            <a:prstGeom prst="line">
              <a:avLst/>
            </a:prstGeom>
            <a:noFill/>
            <a:ln w="19050" algn="ctr">
              <a:solidFill>
                <a:schemeClr val="bg2"/>
              </a:solidFill>
              <a:round/>
              <a:headEnd/>
              <a:tailEnd/>
            </a:ln>
          </p:spPr>
        </p:cxnSp>
        <p:cxnSp>
          <p:nvCxnSpPr>
            <p:cNvPr id="13348" name="Straight Connector 171"/>
            <p:cNvCxnSpPr>
              <a:cxnSpLocks noChangeShapeType="1"/>
            </p:cNvCxnSpPr>
            <p:nvPr/>
          </p:nvCxnSpPr>
          <p:spPr bwMode="auto">
            <a:xfrm rot="16200000" flipH="1">
              <a:off x="8601624" y="3201789"/>
              <a:ext cx="1588" cy="168764"/>
            </a:xfrm>
            <a:prstGeom prst="line">
              <a:avLst/>
            </a:prstGeom>
            <a:noFill/>
            <a:ln w="19050" algn="ctr">
              <a:solidFill>
                <a:schemeClr val="bg2"/>
              </a:solidFill>
              <a:round/>
              <a:headEnd/>
              <a:tailEnd/>
            </a:ln>
          </p:spPr>
        </p:cxnSp>
        <p:cxnSp>
          <p:nvCxnSpPr>
            <p:cNvPr id="13349" name="Straight Connector 172"/>
            <p:cNvCxnSpPr>
              <a:cxnSpLocks noChangeShapeType="1"/>
            </p:cNvCxnSpPr>
            <p:nvPr/>
          </p:nvCxnSpPr>
          <p:spPr bwMode="auto">
            <a:xfrm rot="16200000" flipH="1">
              <a:off x="8601624" y="3366889"/>
              <a:ext cx="1588" cy="168764"/>
            </a:xfrm>
            <a:prstGeom prst="line">
              <a:avLst/>
            </a:prstGeom>
            <a:noFill/>
            <a:ln w="19050" algn="ctr">
              <a:solidFill>
                <a:schemeClr val="bg2"/>
              </a:solidFill>
              <a:round/>
              <a:headEnd/>
              <a:tailEnd/>
            </a:ln>
          </p:spPr>
        </p:cxnSp>
        <p:cxnSp>
          <p:nvCxnSpPr>
            <p:cNvPr id="13350" name="Straight Connector 173"/>
            <p:cNvCxnSpPr>
              <a:cxnSpLocks noChangeShapeType="1"/>
            </p:cNvCxnSpPr>
            <p:nvPr/>
          </p:nvCxnSpPr>
          <p:spPr bwMode="auto">
            <a:xfrm rot="16200000" flipH="1">
              <a:off x="8597960" y="3530400"/>
              <a:ext cx="1588" cy="168764"/>
            </a:xfrm>
            <a:prstGeom prst="line">
              <a:avLst/>
            </a:prstGeom>
            <a:noFill/>
            <a:ln w="19050" algn="ctr">
              <a:solidFill>
                <a:schemeClr val="bg2"/>
              </a:solidFill>
              <a:round/>
              <a:headEnd/>
              <a:tailEnd/>
            </a:ln>
          </p:spPr>
        </p:cxnSp>
        <p:cxnSp>
          <p:nvCxnSpPr>
            <p:cNvPr id="13351" name="Straight Connector 174"/>
            <p:cNvCxnSpPr>
              <a:cxnSpLocks noChangeShapeType="1"/>
            </p:cNvCxnSpPr>
            <p:nvPr/>
          </p:nvCxnSpPr>
          <p:spPr bwMode="auto">
            <a:xfrm rot="16200000" flipH="1">
              <a:off x="8601624" y="3695500"/>
              <a:ext cx="1588" cy="168764"/>
            </a:xfrm>
            <a:prstGeom prst="line">
              <a:avLst/>
            </a:prstGeom>
            <a:noFill/>
            <a:ln w="19050" algn="ctr">
              <a:solidFill>
                <a:schemeClr val="bg2"/>
              </a:solidFill>
              <a:round/>
              <a:headEnd/>
              <a:tailEnd/>
            </a:ln>
          </p:spPr>
        </p:cxnSp>
        <p:cxnSp>
          <p:nvCxnSpPr>
            <p:cNvPr id="13352" name="Straight Connector 175"/>
            <p:cNvCxnSpPr>
              <a:cxnSpLocks noChangeShapeType="1"/>
            </p:cNvCxnSpPr>
            <p:nvPr/>
          </p:nvCxnSpPr>
          <p:spPr bwMode="auto">
            <a:xfrm rot="16200000" flipH="1">
              <a:off x="8601624" y="3849489"/>
              <a:ext cx="1588" cy="168764"/>
            </a:xfrm>
            <a:prstGeom prst="line">
              <a:avLst/>
            </a:prstGeom>
            <a:noFill/>
            <a:ln w="19050" algn="ctr">
              <a:solidFill>
                <a:schemeClr val="bg2"/>
              </a:solidFill>
              <a:round/>
              <a:headEnd/>
              <a:tailEnd/>
            </a:ln>
          </p:spPr>
        </p:cxnSp>
        <p:cxnSp>
          <p:nvCxnSpPr>
            <p:cNvPr id="13353" name="Straight Connector 176"/>
            <p:cNvCxnSpPr>
              <a:cxnSpLocks noChangeShapeType="1"/>
            </p:cNvCxnSpPr>
            <p:nvPr/>
          </p:nvCxnSpPr>
          <p:spPr bwMode="auto">
            <a:xfrm rot="16200000" flipH="1">
              <a:off x="8595199" y="4006568"/>
              <a:ext cx="1588" cy="168764"/>
            </a:xfrm>
            <a:prstGeom prst="line">
              <a:avLst/>
            </a:prstGeom>
            <a:noFill/>
            <a:ln w="19050" algn="ctr">
              <a:solidFill>
                <a:schemeClr val="bg2"/>
              </a:solidFill>
              <a:round/>
              <a:headEnd/>
              <a:tailEnd/>
            </a:ln>
          </p:spPr>
        </p:cxnSp>
        <p:sp>
          <p:nvSpPr>
            <p:cNvPr id="150" name="Rectangle 129"/>
            <p:cNvSpPr>
              <a:spLocks noChangeArrowheads="1"/>
            </p:cNvSpPr>
            <p:nvPr/>
          </p:nvSpPr>
          <p:spPr bwMode="auto">
            <a:xfrm>
              <a:off x="8513726" y="3784117"/>
              <a:ext cx="172640" cy="166499"/>
            </a:xfrm>
            <a:prstGeom prst="rect">
              <a:avLst/>
            </a:prstGeom>
            <a:solidFill>
              <a:schemeClr val="accent4">
                <a:lumMod val="25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grpSp>
      <p:grpSp>
        <p:nvGrpSpPr>
          <p:cNvPr id="24" name="Group 78"/>
          <p:cNvGrpSpPr>
            <a:grpSpLocks/>
          </p:cNvGrpSpPr>
          <p:nvPr/>
        </p:nvGrpSpPr>
        <p:grpSpPr bwMode="auto">
          <a:xfrm>
            <a:off x="6705599" y="2209800"/>
            <a:ext cx="1973514" cy="1295082"/>
            <a:chOff x="7162800" y="2210118"/>
            <a:chExt cx="1973513" cy="1295082"/>
          </a:xfrm>
        </p:grpSpPr>
        <p:sp>
          <p:nvSpPr>
            <p:cNvPr id="164" name="Bent Arrow 163"/>
            <p:cNvSpPr/>
            <p:nvPr/>
          </p:nvSpPr>
          <p:spPr bwMode="auto">
            <a:xfrm flipH="1">
              <a:off x="7162800" y="2590800"/>
              <a:ext cx="1066800" cy="914400"/>
            </a:xfrm>
            <a:prstGeom prst="bentArrow">
              <a:avLst>
                <a:gd name="adj1" fmla="val 17857"/>
                <a:gd name="adj2" fmla="val 18571"/>
                <a:gd name="adj3" fmla="val 25000"/>
                <a:gd name="adj4" fmla="val 20893"/>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3342" name="Text Box 21"/>
            <p:cNvSpPr txBox="1">
              <a:spLocks noChangeArrowheads="1"/>
            </p:cNvSpPr>
            <p:nvPr/>
          </p:nvSpPr>
          <p:spPr bwMode="auto">
            <a:xfrm>
              <a:off x="7220201" y="2210118"/>
              <a:ext cx="1916112" cy="400110"/>
            </a:xfrm>
            <a:prstGeom prst="rect">
              <a:avLst/>
            </a:prstGeom>
            <a:noFill/>
            <a:ln w="9525">
              <a:noFill/>
              <a:miter lim="800000"/>
              <a:headEnd/>
              <a:tailEnd/>
            </a:ln>
          </p:spPr>
          <p:txBody>
            <a:bodyPr wrap="square">
              <a:spAutoFit/>
            </a:bodyPr>
            <a:lstStyle/>
            <a:p>
              <a:pPr algn="l" eaLnBrk="1" hangingPunct="1">
                <a:spcBef>
                  <a:spcPct val="50000"/>
                </a:spcBef>
              </a:pPr>
              <a:r>
                <a:rPr kumimoji="1" lang="en-US" altLang="zh-CN" sz="2000" dirty="0" smtClean="0">
                  <a:solidFill>
                    <a:schemeClr val="bg2"/>
                  </a:solidFill>
                  <a:latin typeface="Arial" charset="0"/>
                  <a:cs typeface="Arial" charset="0"/>
                </a:rPr>
                <a:t>configuration </a:t>
              </a:r>
              <a:endParaRPr kumimoji="1" lang="en-US" altLang="zh-CN" sz="2000" dirty="0">
                <a:solidFill>
                  <a:schemeClr val="bg2"/>
                </a:solidFill>
                <a:latin typeface="Arial" charset="0"/>
                <a:cs typeface="Arial" charset="0"/>
              </a:endParaRPr>
            </a:p>
          </p:txBody>
        </p:sp>
      </p:grpSp>
    </p:spTree>
    <p:custDataLst>
      <p:tags r:id="rId1"/>
    </p:custDataLst>
  </p:cSld>
  <p:clrMapOvr>
    <a:masterClrMapping/>
  </p:clrMapOvr>
  <p:transition advTm="78656">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Bottom)">
                                      <p:cBhvr>
                                        <p:cTn id="12" dur="500"/>
                                        <p:tgtEl>
                                          <p:spTgt spid="18"/>
                                        </p:tgtEl>
                                      </p:cBhvr>
                                    </p:animEffect>
                                  </p:childTnLst>
                                </p:cTn>
                              </p:par>
                            </p:childTnLst>
                          </p:cTn>
                        </p:par>
                        <p:par>
                          <p:cTn id="13" fill="hold">
                            <p:stCondLst>
                              <p:cond delay="500"/>
                            </p:stCondLst>
                            <p:childTnLst>
                              <p:par>
                                <p:cTn id="14" presetID="0" presetClass="path" presetSubtype="0" accel="50000" decel="50000" fill="hold" nodeType="afterEffect">
                                  <p:stCondLst>
                                    <p:cond delay="0"/>
                                  </p:stCondLst>
                                  <p:childTnLst>
                                    <p:animMotion origin="layout" path="M 0.00452 -0.10023 C 0.10174 -0.19629 0.19913 -0.29213 0.28351 -0.25949 C 0.36771 -0.22615 0.47188 0.03935 0.50972 0.09954 " pathEditMode="relative" rAng="0" ptsTypes="aaA">
                                      <p:cBhvr>
                                        <p:cTn id="15" dur="2000" fill="hold"/>
                                        <p:tgtEl>
                                          <p:spTgt spid="18"/>
                                        </p:tgtEl>
                                        <p:attrNameLst>
                                          <p:attrName>ppt_x</p:attrName>
                                          <p:attrName>ppt_y</p:attrName>
                                        </p:attrNameLst>
                                      </p:cBhvr>
                                      <p:rCtr x="253" y="4"/>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300"/>
                                  </p:stCondLst>
                                  <p:childTnLst>
                                    <p:set>
                                      <p:cBhvr>
                                        <p:cTn id="22" dur="1" fill="hold">
                                          <p:stCondLst>
                                            <p:cond delay="0"/>
                                          </p:stCondLst>
                                        </p:cTn>
                                        <p:tgtEl>
                                          <p:spTgt spid="21"/>
                                        </p:tgtEl>
                                        <p:attrNameLst>
                                          <p:attrName>style.visibility</p:attrName>
                                        </p:attrNameLst>
                                      </p:cBhvr>
                                      <p:to>
                                        <p:strVal val="visible"/>
                                      </p:to>
                                    </p:set>
                                  </p:childTnLst>
                                </p:cTn>
                              </p:par>
                            </p:childTnLst>
                          </p:cTn>
                        </p:par>
                        <p:par>
                          <p:cTn id="23" fill="hold">
                            <p:stCondLst>
                              <p:cond delay="300"/>
                            </p:stCondLst>
                            <p:childTnLst>
                              <p:par>
                                <p:cTn id="24" presetID="1" presetClass="entr" presetSubtype="0" fill="hold" nodeType="afterEffect">
                                  <p:stCondLst>
                                    <p:cond delay="300"/>
                                  </p:stCondLst>
                                  <p:childTnLst>
                                    <p:set>
                                      <p:cBhvr>
                                        <p:cTn id="25" dur="1" fill="hold">
                                          <p:stCondLst>
                                            <p:cond delay="0"/>
                                          </p:stCondLst>
                                        </p:cTn>
                                        <p:tgtEl>
                                          <p:spTgt spid="20"/>
                                        </p:tgtEl>
                                        <p:attrNameLst>
                                          <p:attrName>style.visibility</p:attrName>
                                        </p:attrNameLst>
                                      </p:cBhvr>
                                      <p:to>
                                        <p:strVal val="visible"/>
                                      </p:to>
                                    </p:set>
                                  </p:childTnLst>
                                </p:cTn>
                              </p:par>
                            </p:childTnLst>
                          </p:cTn>
                        </p:par>
                        <p:par>
                          <p:cTn id="26" fill="hold">
                            <p:stCondLst>
                              <p:cond delay="600"/>
                            </p:stCondLst>
                            <p:childTnLst>
                              <p:par>
                                <p:cTn id="27" presetID="1" presetClass="entr" presetSubtype="0" fill="hold" nodeType="afterEffect">
                                  <p:stCondLst>
                                    <p:cond delay="300"/>
                                  </p:stCondLst>
                                  <p:childTnLst>
                                    <p:set>
                                      <p:cBhvr>
                                        <p:cTn id="28" dur="1" fill="hold">
                                          <p:stCondLst>
                                            <p:cond delay="0"/>
                                          </p:stCondLst>
                                        </p:cTn>
                                        <p:tgtEl>
                                          <p:spTgt spid="22"/>
                                        </p:tgtEl>
                                        <p:attrNameLst>
                                          <p:attrName>style.visibility</p:attrName>
                                        </p:attrNameLst>
                                      </p:cBhvr>
                                      <p:to>
                                        <p:strVal val="visible"/>
                                      </p:to>
                                    </p:set>
                                  </p:childTnLst>
                                </p:cTn>
                              </p:par>
                            </p:childTnLst>
                          </p:cTn>
                        </p:par>
                        <p:par>
                          <p:cTn id="29" fill="hold">
                            <p:stCondLst>
                              <p:cond delay="900"/>
                            </p:stCondLst>
                            <p:childTnLst>
                              <p:par>
                                <p:cTn id="30" presetID="1" presetClass="entr" presetSubtype="0" fill="hold" nodeType="afterEffect">
                                  <p:stCondLst>
                                    <p:cond delay="30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90"/>
                                        </p:tgtEl>
                                        <p:attrNameLst>
                                          <p:attrName>style.visibility</p:attrName>
                                        </p:attrNameLst>
                                      </p:cBhvr>
                                      <p:to>
                                        <p:strVal val="visible"/>
                                      </p:to>
                                    </p:set>
                                    <p:animEffect transition="in" filter="wipe(left)">
                                      <p:cBhvr>
                                        <p:cTn id="36" dur="500"/>
                                        <p:tgtEl>
                                          <p:spTgt spid="29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right)">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right)">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1"/>
                                        </p:tgtEl>
                                        <p:attrNameLst>
                                          <p:attrName>style.visibility</p:attrName>
                                        </p:attrNameLst>
                                      </p:cBhvr>
                                      <p:to>
                                        <p:strVal val="visible"/>
                                      </p:to>
                                    </p:set>
                                    <p:animEffect transition="in" filter="wipe(left)">
                                      <p:cBhvr>
                                        <p:cTn id="51" dur="500"/>
                                        <p:tgtEl>
                                          <p:spTgt spid="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c-Through - traffic de-multiplexing</a:t>
            </a:r>
            <a:endParaRPr lang="en-US" dirty="0"/>
          </a:p>
        </p:txBody>
      </p:sp>
      <p:sp>
        <p:nvSpPr>
          <p:cNvPr id="14339" name="Slide Number Placeholder 3"/>
          <p:cNvSpPr>
            <a:spLocks noGrp="1"/>
          </p:cNvSpPr>
          <p:nvPr>
            <p:ph type="sldNum" sz="quarter" idx="10"/>
          </p:nvPr>
        </p:nvSpPr>
        <p:spPr>
          <a:noFill/>
        </p:spPr>
        <p:txBody>
          <a:bodyPr/>
          <a:lstStyle/>
          <a:p>
            <a:fld id="{DD227C45-31B1-429E-8B6C-8326004A9234}" type="slidenum">
              <a:rPr lang="en-GB" smtClean="0">
                <a:latin typeface="Arial" charset="0"/>
                <a:cs typeface="Arial" charset="0"/>
              </a:rPr>
              <a:pPr/>
              <a:t>11</a:t>
            </a:fld>
            <a:endParaRPr lang="en-GB" dirty="0" smtClean="0">
              <a:latin typeface="Arial" charset="0"/>
              <a:cs typeface="Arial" charset="0"/>
            </a:endParaRPr>
          </a:p>
        </p:txBody>
      </p:sp>
      <p:sp>
        <p:nvSpPr>
          <p:cNvPr id="15365" name="AutoShape 265"/>
          <p:cNvSpPr>
            <a:spLocks noChangeArrowheads="1"/>
          </p:cNvSpPr>
          <p:nvPr/>
        </p:nvSpPr>
        <p:spPr bwMode="auto">
          <a:xfrm>
            <a:off x="456982" y="1447800"/>
            <a:ext cx="3657600" cy="2420938"/>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grpSp>
        <p:nvGrpSpPr>
          <p:cNvPr id="14346" name="Group 7"/>
          <p:cNvGrpSpPr>
            <a:grpSpLocks/>
          </p:cNvGrpSpPr>
          <p:nvPr/>
        </p:nvGrpSpPr>
        <p:grpSpPr bwMode="auto">
          <a:xfrm>
            <a:off x="4648200" y="1450350"/>
            <a:ext cx="4123767" cy="1316653"/>
            <a:chOff x="1366" y="816"/>
            <a:chExt cx="3074" cy="1190"/>
          </a:xfrm>
        </p:grpSpPr>
        <p:sp>
          <p:nvSpPr>
            <p:cNvPr id="14388" name="Line 8"/>
            <p:cNvSpPr>
              <a:spLocks noChangeShapeType="1"/>
            </p:cNvSpPr>
            <p:nvPr/>
          </p:nvSpPr>
          <p:spPr bwMode="auto">
            <a:xfrm flipV="1">
              <a:off x="1613" y="1532"/>
              <a:ext cx="268" cy="323"/>
            </a:xfrm>
            <a:prstGeom prst="line">
              <a:avLst/>
            </a:prstGeom>
            <a:noFill/>
            <a:ln w="19050">
              <a:solidFill>
                <a:schemeClr val="bg2"/>
              </a:solidFill>
              <a:round/>
              <a:headEnd/>
              <a:tailEnd/>
            </a:ln>
          </p:spPr>
          <p:txBody>
            <a:bodyPr wrap="none" anchor="ctr"/>
            <a:lstStyle/>
            <a:p>
              <a:endParaRPr lang="en-US"/>
            </a:p>
          </p:txBody>
        </p:sp>
        <p:sp>
          <p:nvSpPr>
            <p:cNvPr id="14389" name="Line 9"/>
            <p:cNvSpPr>
              <a:spLocks noChangeShapeType="1"/>
            </p:cNvSpPr>
            <p:nvPr/>
          </p:nvSpPr>
          <p:spPr bwMode="auto">
            <a:xfrm flipH="1" flipV="1">
              <a:off x="2029" y="1497"/>
              <a:ext cx="129" cy="362"/>
            </a:xfrm>
            <a:prstGeom prst="line">
              <a:avLst/>
            </a:prstGeom>
            <a:noFill/>
            <a:ln w="19050">
              <a:solidFill>
                <a:schemeClr val="bg2"/>
              </a:solidFill>
              <a:round/>
              <a:headEnd/>
              <a:tailEnd/>
            </a:ln>
          </p:spPr>
          <p:txBody>
            <a:bodyPr wrap="none" anchor="ctr"/>
            <a:lstStyle/>
            <a:p>
              <a:endParaRPr lang="en-US"/>
            </a:p>
          </p:txBody>
        </p:sp>
        <p:sp>
          <p:nvSpPr>
            <p:cNvPr id="14390" name="Line 10"/>
            <p:cNvSpPr>
              <a:spLocks noChangeShapeType="1"/>
            </p:cNvSpPr>
            <p:nvPr/>
          </p:nvSpPr>
          <p:spPr bwMode="auto">
            <a:xfrm flipV="1">
              <a:off x="2623" y="1532"/>
              <a:ext cx="187" cy="327"/>
            </a:xfrm>
            <a:prstGeom prst="line">
              <a:avLst/>
            </a:prstGeom>
            <a:noFill/>
            <a:ln w="19050">
              <a:solidFill>
                <a:schemeClr val="bg2"/>
              </a:solidFill>
              <a:round/>
              <a:headEnd/>
              <a:tailEnd/>
            </a:ln>
          </p:spPr>
          <p:txBody>
            <a:bodyPr wrap="none" anchor="ctr"/>
            <a:lstStyle/>
            <a:p>
              <a:endParaRPr lang="en-US"/>
            </a:p>
          </p:txBody>
        </p:sp>
        <p:sp>
          <p:nvSpPr>
            <p:cNvPr id="14391" name="Line 11"/>
            <p:cNvSpPr>
              <a:spLocks noChangeShapeType="1"/>
            </p:cNvSpPr>
            <p:nvPr/>
          </p:nvSpPr>
          <p:spPr bwMode="auto">
            <a:xfrm flipH="1" flipV="1">
              <a:off x="2979" y="1548"/>
              <a:ext cx="158" cy="342"/>
            </a:xfrm>
            <a:prstGeom prst="line">
              <a:avLst/>
            </a:prstGeom>
            <a:noFill/>
            <a:ln w="19050">
              <a:solidFill>
                <a:schemeClr val="bg2"/>
              </a:solidFill>
              <a:round/>
              <a:headEnd/>
              <a:tailEnd/>
            </a:ln>
          </p:spPr>
          <p:txBody>
            <a:bodyPr wrap="none" anchor="ctr"/>
            <a:lstStyle/>
            <a:p>
              <a:endParaRPr lang="en-US"/>
            </a:p>
          </p:txBody>
        </p:sp>
        <p:sp>
          <p:nvSpPr>
            <p:cNvPr id="14392" name="Line 12"/>
            <p:cNvSpPr>
              <a:spLocks noChangeShapeType="1"/>
            </p:cNvSpPr>
            <p:nvPr/>
          </p:nvSpPr>
          <p:spPr bwMode="auto">
            <a:xfrm flipV="1">
              <a:off x="3613" y="1548"/>
              <a:ext cx="105" cy="342"/>
            </a:xfrm>
            <a:prstGeom prst="line">
              <a:avLst/>
            </a:prstGeom>
            <a:noFill/>
            <a:ln w="19050">
              <a:solidFill>
                <a:schemeClr val="bg2"/>
              </a:solidFill>
              <a:round/>
              <a:headEnd/>
              <a:tailEnd/>
            </a:ln>
          </p:spPr>
          <p:txBody>
            <a:bodyPr wrap="none" anchor="ctr"/>
            <a:lstStyle/>
            <a:p>
              <a:endParaRPr lang="en-US"/>
            </a:p>
          </p:txBody>
        </p:sp>
        <p:sp>
          <p:nvSpPr>
            <p:cNvPr id="14393" name="Line 13"/>
            <p:cNvSpPr>
              <a:spLocks noChangeShapeType="1"/>
            </p:cNvSpPr>
            <p:nvPr/>
          </p:nvSpPr>
          <p:spPr bwMode="auto">
            <a:xfrm flipH="1" flipV="1">
              <a:off x="3989" y="1502"/>
              <a:ext cx="264" cy="353"/>
            </a:xfrm>
            <a:prstGeom prst="line">
              <a:avLst/>
            </a:prstGeom>
            <a:noFill/>
            <a:ln w="19050">
              <a:solidFill>
                <a:schemeClr val="bg2"/>
              </a:solidFill>
              <a:round/>
              <a:headEnd/>
              <a:tailEnd/>
            </a:ln>
          </p:spPr>
          <p:txBody>
            <a:bodyPr wrap="none" anchor="ctr"/>
            <a:lstStyle/>
            <a:p>
              <a:endParaRPr lang="en-US"/>
            </a:p>
          </p:txBody>
        </p:sp>
        <p:sp>
          <p:nvSpPr>
            <p:cNvPr id="14394" name="Line 14"/>
            <p:cNvSpPr>
              <a:spLocks noChangeShapeType="1"/>
            </p:cNvSpPr>
            <p:nvPr/>
          </p:nvSpPr>
          <p:spPr bwMode="auto">
            <a:xfrm flipV="1">
              <a:off x="2029" y="944"/>
              <a:ext cx="739" cy="458"/>
            </a:xfrm>
            <a:prstGeom prst="line">
              <a:avLst/>
            </a:prstGeom>
            <a:noFill/>
            <a:ln w="19050">
              <a:solidFill>
                <a:schemeClr val="bg2"/>
              </a:solidFill>
              <a:round/>
              <a:headEnd/>
              <a:tailEnd/>
            </a:ln>
          </p:spPr>
          <p:txBody>
            <a:bodyPr wrap="none" anchor="ctr"/>
            <a:lstStyle/>
            <a:p>
              <a:endParaRPr lang="en-US"/>
            </a:p>
          </p:txBody>
        </p:sp>
        <p:sp>
          <p:nvSpPr>
            <p:cNvPr id="14395" name="Line 15"/>
            <p:cNvSpPr>
              <a:spLocks noChangeShapeType="1"/>
            </p:cNvSpPr>
            <p:nvPr/>
          </p:nvSpPr>
          <p:spPr bwMode="auto">
            <a:xfrm>
              <a:off x="2873" y="894"/>
              <a:ext cx="0" cy="552"/>
            </a:xfrm>
            <a:prstGeom prst="line">
              <a:avLst/>
            </a:prstGeom>
            <a:noFill/>
            <a:ln w="19050">
              <a:solidFill>
                <a:schemeClr val="bg2"/>
              </a:solidFill>
              <a:round/>
              <a:headEnd/>
              <a:tailEnd/>
            </a:ln>
          </p:spPr>
          <p:txBody>
            <a:bodyPr wrap="none" anchor="ctr"/>
            <a:lstStyle/>
            <a:p>
              <a:endParaRPr lang="en-US"/>
            </a:p>
          </p:txBody>
        </p:sp>
        <p:sp>
          <p:nvSpPr>
            <p:cNvPr id="14396" name="Line 16"/>
            <p:cNvSpPr>
              <a:spLocks noChangeShapeType="1"/>
            </p:cNvSpPr>
            <p:nvPr/>
          </p:nvSpPr>
          <p:spPr bwMode="auto">
            <a:xfrm>
              <a:off x="2979" y="944"/>
              <a:ext cx="845" cy="502"/>
            </a:xfrm>
            <a:prstGeom prst="line">
              <a:avLst/>
            </a:prstGeom>
            <a:noFill/>
            <a:ln w="19050">
              <a:solidFill>
                <a:schemeClr val="bg2"/>
              </a:solidFill>
              <a:round/>
              <a:headEnd/>
              <a:tailEnd/>
            </a:ln>
          </p:spPr>
          <p:txBody>
            <a:bodyPr wrap="none" anchor="ctr"/>
            <a:lstStyle/>
            <a:p>
              <a:endParaRPr lang="en-US"/>
            </a:p>
          </p:txBody>
        </p:sp>
        <p:pic>
          <p:nvPicPr>
            <p:cNvPr id="14397" name="Picture 17"/>
            <p:cNvPicPr>
              <a:picLocks noChangeAspect="1" noChangeArrowheads="1"/>
            </p:cNvPicPr>
            <p:nvPr/>
          </p:nvPicPr>
          <p:blipFill>
            <a:blip r:embed="rId4"/>
            <a:srcRect/>
            <a:stretch>
              <a:fillRect/>
            </a:stretch>
          </p:blipFill>
          <p:spPr bwMode="auto">
            <a:xfrm>
              <a:off x="3672" y="1365"/>
              <a:ext cx="442" cy="183"/>
            </a:xfrm>
            <a:prstGeom prst="rect">
              <a:avLst/>
            </a:prstGeom>
            <a:noFill/>
            <a:ln w="9525">
              <a:noFill/>
              <a:miter lim="800000"/>
              <a:headEnd/>
              <a:tailEnd/>
            </a:ln>
          </p:spPr>
        </p:pic>
        <p:pic>
          <p:nvPicPr>
            <p:cNvPr id="14398" name="Picture 31"/>
            <p:cNvPicPr>
              <a:picLocks noChangeAspect="1" noChangeArrowheads="1"/>
            </p:cNvPicPr>
            <p:nvPr/>
          </p:nvPicPr>
          <p:blipFill>
            <a:blip r:embed="rId4"/>
            <a:srcRect/>
            <a:stretch>
              <a:fillRect/>
            </a:stretch>
          </p:blipFill>
          <p:spPr bwMode="auto">
            <a:xfrm>
              <a:off x="1366" y="1827"/>
              <a:ext cx="434" cy="179"/>
            </a:xfrm>
            <a:prstGeom prst="rect">
              <a:avLst/>
            </a:prstGeom>
            <a:noFill/>
            <a:ln w="9525">
              <a:noFill/>
              <a:miter lim="800000"/>
              <a:headEnd/>
              <a:tailEnd/>
            </a:ln>
          </p:spPr>
        </p:pic>
        <p:pic>
          <p:nvPicPr>
            <p:cNvPr id="14399" name="Picture 32"/>
            <p:cNvPicPr>
              <a:picLocks noChangeAspect="1" noChangeArrowheads="1"/>
            </p:cNvPicPr>
            <p:nvPr/>
          </p:nvPicPr>
          <p:blipFill>
            <a:blip r:embed="rId4"/>
            <a:srcRect/>
            <a:stretch>
              <a:fillRect/>
            </a:stretch>
          </p:blipFill>
          <p:spPr bwMode="auto">
            <a:xfrm>
              <a:off x="1894" y="1827"/>
              <a:ext cx="434" cy="179"/>
            </a:xfrm>
            <a:prstGeom prst="rect">
              <a:avLst/>
            </a:prstGeom>
            <a:noFill/>
            <a:ln w="9525">
              <a:noFill/>
              <a:miter lim="800000"/>
              <a:headEnd/>
              <a:tailEnd/>
            </a:ln>
          </p:spPr>
        </p:pic>
        <p:pic>
          <p:nvPicPr>
            <p:cNvPr id="14400" name="Picture 33"/>
            <p:cNvPicPr>
              <a:picLocks noChangeAspect="1" noChangeArrowheads="1"/>
            </p:cNvPicPr>
            <p:nvPr/>
          </p:nvPicPr>
          <p:blipFill>
            <a:blip r:embed="rId4"/>
            <a:srcRect/>
            <a:stretch>
              <a:fillRect/>
            </a:stretch>
          </p:blipFill>
          <p:spPr bwMode="auto">
            <a:xfrm>
              <a:off x="2422" y="1827"/>
              <a:ext cx="434" cy="179"/>
            </a:xfrm>
            <a:prstGeom prst="rect">
              <a:avLst/>
            </a:prstGeom>
            <a:noFill/>
            <a:ln w="9525">
              <a:noFill/>
              <a:miter lim="800000"/>
              <a:headEnd/>
              <a:tailEnd/>
            </a:ln>
          </p:spPr>
        </p:pic>
        <p:pic>
          <p:nvPicPr>
            <p:cNvPr id="14401" name="Picture 34"/>
            <p:cNvPicPr>
              <a:picLocks noChangeAspect="1" noChangeArrowheads="1"/>
            </p:cNvPicPr>
            <p:nvPr/>
          </p:nvPicPr>
          <p:blipFill>
            <a:blip r:embed="rId4"/>
            <a:srcRect/>
            <a:stretch>
              <a:fillRect/>
            </a:stretch>
          </p:blipFill>
          <p:spPr bwMode="auto">
            <a:xfrm>
              <a:off x="2950" y="1827"/>
              <a:ext cx="434" cy="179"/>
            </a:xfrm>
            <a:prstGeom prst="rect">
              <a:avLst/>
            </a:prstGeom>
            <a:noFill/>
            <a:ln w="9525">
              <a:noFill/>
              <a:miter lim="800000"/>
              <a:headEnd/>
              <a:tailEnd/>
            </a:ln>
          </p:spPr>
        </p:pic>
        <p:pic>
          <p:nvPicPr>
            <p:cNvPr id="14402" name="Picture 35"/>
            <p:cNvPicPr>
              <a:picLocks noChangeAspect="1" noChangeArrowheads="1"/>
            </p:cNvPicPr>
            <p:nvPr/>
          </p:nvPicPr>
          <p:blipFill>
            <a:blip r:embed="rId4"/>
            <a:srcRect/>
            <a:stretch>
              <a:fillRect/>
            </a:stretch>
          </p:blipFill>
          <p:spPr bwMode="auto">
            <a:xfrm>
              <a:off x="3478" y="1827"/>
              <a:ext cx="434" cy="179"/>
            </a:xfrm>
            <a:prstGeom prst="rect">
              <a:avLst/>
            </a:prstGeom>
            <a:noFill/>
            <a:ln w="9525">
              <a:noFill/>
              <a:miter lim="800000"/>
              <a:headEnd/>
              <a:tailEnd/>
            </a:ln>
          </p:spPr>
        </p:pic>
        <p:pic>
          <p:nvPicPr>
            <p:cNvPr id="14403" name="Picture 36"/>
            <p:cNvPicPr>
              <a:picLocks noChangeAspect="1" noChangeArrowheads="1"/>
            </p:cNvPicPr>
            <p:nvPr/>
          </p:nvPicPr>
          <p:blipFill>
            <a:blip r:embed="rId4"/>
            <a:srcRect/>
            <a:stretch>
              <a:fillRect/>
            </a:stretch>
          </p:blipFill>
          <p:spPr bwMode="auto">
            <a:xfrm>
              <a:off x="4006" y="1827"/>
              <a:ext cx="434" cy="179"/>
            </a:xfrm>
            <a:prstGeom prst="rect">
              <a:avLst/>
            </a:prstGeom>
            <a:noFill/>
            <a:ln w="9525">
              <a:noFill/>
              <a:miter lim="800000"/>
              <a:headEnd/>
              <a:tailEnd/>
            </a:ln>
          </p:spPr>
        </p:pic>
        <p:pic>
          <p:nvPicPr>
            <p:cNvPr id="14404" name="Picture 37"/>
            <p:cNvPicPr>
              <a:picLocks noChangeAspect="1" noChangeArrowheads="1"/>
            </p:cNvPicPr>
            <p:nvPr/>
          </p:nvPicPr>
          <p:blipFill>
            <a:blip r:embed="rId4"/>
            <a:srcRect/>
            <a:stretch>
              <a:fillRect/>
            </a:stretch>
          </p:blipFill>
          <p:spPr bwMode="auto">
            <a:xfrm>
              <a:off x="2704" y="1377"/>
              <a:ext cx="440" cy="180"/>
            </a:xfrm>
            <a:prstGeom prst="rect">
              <a:avLst/>
            </a:prstGeom>
            <a:noFill/>
            <a:ln w="9525">
              <a:noFill/>
              <a:miter lim="800000"/>
              <a:headEnd/>
              <a:tailEnd/>
            </a:ln>
          </p:spPr>
        </p:pic>
        <p:pic>
          <p:nvPicPr>
            <p:cNvPr id="14405" name="Picture 38"/>
            <p:cNvPicPr>
              <a:picLocks noChangeAspect="1" noChangeArrowheads="1"/>
            </p:cNvPicPr>
            <p:nvPr/>
          </p:nvPicPr>
          <p:blipFill>
            <a:blip r:embed="rId4"/>
            <a:srcRect/>
            <a:stretch>
              <a:fillRect/>
            </a:stretch>
          </p:blipFill>
          <p:spPr bwMode="auto">
            <a:xfrm>
              <a:off x="1771" y="1379"/>
              <a:ext cx="440" cy="181"/>
            </a:xfrm>
            <a:prstGeom prst="rect">
              <a:avLst/>
            </a:prstGeom>
            <a:noFill/>
            <a:ln w="9525">
              <a:noFill/>
              <a:miter lim="800000"/>
              <a:headEnd/>
              <a:tailEnd/>
            </a:ln>
          </p:spPr>
        </p:pic>
        <p:pic>
          <p:nvPicPr>
            <p:cNvPr id="14406" name="Picture 39"/>
            <p:cNvPicPr>
              <a:picLocks noChangeAspect="1" noChangeArrowheads="1"/>
            </p:cNvPicPr>
            <p:nvPr/>
          </p:nvPicPr>
          <p:blipFill>
            <a:blip r:embed="rId4"/>
            <a:srcRect/>
            <a:stretch>
              <a:fillRect/>
            </a:stretch>
          </p:blipFill>
          <p:spPr bwMode="auto">
            <a:xfrm>
              <a:off x="2651" y="816"/>
              <a:ext cx="440" cy="183"/>
            </a:xfrm>
            <a:prstGeom prst="rect">
              <a:avLst/>
            </a:prstGeom>
            <a:noFill/>
            <a:ln w="9525">
              <a:noFill/>
              <a:miter lim="800000"/>
              <a:headEnd/>
              <a:tailEnd/>
            </a:ln>
          </p:spPr>
        </p:pic>
      </p:grpSp>
      <p:grpSp>
        <p:nvGrpSpPr>
          <p:cNvPr id="14347" name="Group 76"/>
          <p:cNvGrpSpPr>
            <a:grpSpLocks/>
          </p:cNvGrpSpPr>
          <p:nvPr/>
        </p:nvGrpSpPr>
        <p:grpSpPr bwMode="auto">
          <a:xfrm>
            <a:off x="4914559" y="2711321"/>
            <a:ext cx="3520093" cy="1165791"/>
            <a:chOff x="1778001" y="3055938"/>
            <a:chExt cx="4165601" cy="1592262"/>
          </a:xfrm>
        </p:grpSpPr>
        <p:grpSp>
          <p:nvGrpSpPr>
            <p:cNvPr id="14354" name="Group 99"/>
            <p:cNvGrpSpPr>
              <a:grpSpLocks/>
            </p:cNvGrpSpPr>
            <p:nvPr/>
          </p:nvGrpSpPr>
          <p:grpSpPr bwMode="auto">
            <a:xfrm>
              <a:off x="1778001" y="3055938"/>
              <a:ext cx="4165601" cy="1592262"/>
              <a:chOff x="976" y="1968"/>
              <a:chExt cx="2624" cy="1099"/>
            </a:xfrm>
          </p:grpSpPr>
          <p:grpSp>
            <p:nvGrpSpPr>
              <p:cNvPr id="14356" name="Group 47"/>
              <p:cNvGrpSpPr>
                <a:grpSpLocks/>
              </p:cNvGrpSpPr>
              <p:nvPr/>
            </p:nvGrpSpPr>
            <p:grpSpPr bwMode="auto">
              <a:xfrm>
                <a:off x="976" y="1968"/>
                <a:ext cx="2624" cy="1008"/>
                <a:chOff x="1552" y="1968"/>
                <a:chExt cx="2624" cy="1008"/>
              </a:xfrm>
            </p:grpSpPr>
            <p:grpSp>
              <p:nvGrpSpPr>
                <p:cNvPr id="14365" name="Group 48"/>
                <p:cNvGrpSpPr>
                  <a:grpSpLocks/>
                </p:cNvGrpSpPr>
                <p:nvPr/>
              </p:nvGrpSpPr>
              <p:grpSpPr bwMode="auto">
                <a:xfrm>
                  <a:off x="2568" y="1976"/>
                  <a:ext cx="88" cy="712"/>
                  <a:chOff x="2568" y="1976"/>
                  <a:chExt cx="88" cy="712"/>
                </a:xfrm>
              </p:grpSpPr>
              <p:sp>
                <p:nvSpPr>
                  <p:cNvPr id="14385"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4386"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4387"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4366" name="Group 52"/>
                <p:cNvGrpSpPr>
                  <a:grpSpLocks/>
                </p:cNvGrpSpPr>
                <p:nvPr/>
              </p:nvGrpSpPr>
              <p:grpSpPr bwMode="auto">
                <a:xfrm>
                  <a:off x="3069" y="1968"/>
                  <a:ext cx="99" cy="720"/>
                  <a:chOff x="3069" y="1968"/>
                  <a:chExt cx="99" cy="720"/>
                </a:xfrm>
              </p:grpSpPr>
              <p:sp>
                <p:nvSpPr>
                  <p:cNvPr id="14382"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4383"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4384"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4367" name="Group 56"/>
                <p:cNvGrpSpPr>
                  <a:grpSpLocks/>
                </p:cNvGrpSpPr>
                <p:nvPr/>
              </p:nvGrpSpPr>
              <p:grpSpPr bwMode="auto">
                <a:xfrm>
                  <a:off x="3072" y="1976"/>
                  <a:ext cx="576" cy="840"/>
                  <a:chOff x="3072" y="1976"/>
                  <a:chExt cx="576" cy="840"/>
                </a:xfrm>
              </p:grpSpPr>
              <p:sp>
                <p:nvSpPr>
                  <p:cNvPr id="14379"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4380"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4381"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4368" name="Group 60"/>
                <p:cNvGrpSpPr>
                  <a:grpSpLocks/>
                </p:cNvGrpSpPr>
                <p:nvPr/>
              </p:nvGrpSpPr>
              <p:grpSpPr bwMode="auto">
                <a:xfrm>
                  <a:off x="2992" y="1984"/>
                  <a:ext cx="1184" cy="992"/>
                  <a:chOff x="2992" y="1984"/>
                  <a:chExt cx="1184" cy="992"/>
                </a:xfrm>
              </p:grpSpPr>
              <p:sp>
                <p:nvSpPr>
                  <p:cNvPr id="14376"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4377"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4378"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4369" name="Group 64"/>
                <p:cNvGrpSpPr>
                  <a:grpSpLocks/>
                </p:cNvGrpSpPr>
                <p:nvPr/>
              </p:nvGrpSpPr>
              <p:grpSpPr bwMode="auto">
                <a:xfrm>
                  <a:off x="2064" y="1984"/>
                  <a:ext cx="528" cy="848"/>
                  <a:chOff x="2064" y="1984"/>
                  <a:chExt cx="528" cy="848"/>
                </a:xfrm>
              </p:grpSpPr>
              <p:sp>
                <p:nvSpPr>
                  <p:cNvPr id="14374"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4375"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4370" name="Group 68"/>
                <p:cNvGrpSpPr>
                  <a:grpSpLocks/>
                </p:cNvGrpSpPr>
                <p:nvPr/>
              </p:nvGrpSpPr>
              <p:grpSpPr bwMode="auto">
                <a:xfrm>
                  <a:off x="1552" y="1970"/>
                  <a:ext cx="1115" cy="1006"/>
                  <a:chOff x="1552" y="1970"/>
                  <a:chExt cx="1115" cy="1006"/>
                </a:xfrm>
              </p:grpSpPr>
              <p:sp>
                <p:nvSpPr>
                  <p:cNvPr id="14371"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4372"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4373"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4357" name="Group 72"/>
              <p:cNvGrpSpPr>
                <a:grpSpLocks/>
              </p:cNvGrpSpPr>
              <p:nvPr/>
            </p:nvGrpSpPr>
            <p:grpSpPr bwMode="auto">
              <a:xfrm>
                <a:off x="2064" y="2544"/>
                <a:ext cx="432" cy="523"/>
                <a:chOff x="288" y="1440"/>
                <a:chExt cx="432" cy="523"/>
              </a:xfrm>
            </p:grpSpPr>
            <p:sp>
              <p:nvSpPr>
                <p:cNvPr id="14358"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4359"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4360"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4361"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4362"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4363"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3300"/>
                </a:solidFill>
                <a:ln w="9525">
                  <a:noFill/>
                  <a:round/>
                  <a:headEnd/>
                  <a:tailEnd/>
                </a:ln>
              </p:spPr>
              <p:txBody>
                <a:bodyPr/>
                <a:lstStyle/>
                <a:p>
                  <a:endParaRPr lang="en-US">
                    <a:latin typeface="Arial" charset="0"/>
                    <a:cs typeface="Arial" charset="0"/>
                  </a:endParaRPr>
                </a:p>
              </p:txBody>
            </p:sp>
            <p:sp>
              <p:nvSpPr>
                <p:cNvPr id="14364"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4355"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grpSp>
        <p:nvGrpSpPr>
          <p:cNvPr id="14349" name="Group 17"/>
          <p:cNvGrpSpPr>
            <a:grpSpLocks/>
          </p:cNvGrpSpPr>
          <p:nvPr/>
        </p:nvGrpSpPr>
        <p:grpSpPr bwMode="auto">
          <a:xfrm>
            <a:off x="4696889" y="1371600"/>
            <a:ext cx="4198009" cy="1219200"/>
            <a:chOff x="4647777" y="1219200"/>
            <a:chExt cx="4516210" cy="1219516"/>
          </a:xfrm>
        </p:grpSpPr>
        <p:sp>
          <p:nvSpPr>
            <p:cNvPr id="13" name="Rounded Rectangle 12"/>
            <p:cNvSpPr/>
            <p:nvPr/>
          </p:nvSpPr>
          <p:spPr bwMode="auto">
            <a:xfrm>
              <a:off x="4647777" y="1219200"/>
              <a:ext cx="4267389" cy="1219516"/>
            </a:xfrm>
            <a:prstGeom prst="roundRect">
              <a:avLst/>
            </a:prstGeom>
            <a:noFill/>
            <a:ln>
              <a:headEnd type="none" w="med" len="med"/>
              <a:tailEnd type="triangle" w="med" len="me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sp>
          <p:nvSpPr>
            <p:cNvPr id="15" name="Text Box 88"/>
            <p:cNvSpPr txBox="1">
              <a:spLocks noChangeArrowheads="1"/>
            </p:cNvSpPr>
            <p:nvPr/>
          </p:nvSpPr>
          <p:spPr bwMode="auto">
            <a:xfrm>
              <a:off x="7563331" y="1295420"/>
              <a:ext cx="1600656" cy="400214"/>
            </a:xfrm>
            <a:prstGeom prst="rect">
              <a:avLst/>
            </a:prstGeom>
            <a:noFill/>
            <a:ln w="12700">
              <a:noFill/>
              <a:miter lim="800000"/>
              <a:headEnd/>
              <a:tailEnd/>
            </a:ln>
          </p:spPr>
          <p:txBody>
            <a:bodyPr>
              <a:spAutoFit/>
            </a:bodyPr>
            <a:lstStyle/>
            <a:p>
              <a:pPr>
                <a:spcBef>
                  <a:spcPct val="50000"/>
                </a:spcBef>
                <a:defRPr/>
              </a:pPr>
              <a:r>
                <a:rPr lang="en-US" altLang="zh-CN" sz="2000" dirty="0">
                  <a:solidFill>
                    <a:schemeClr val="bg2"/>
                  </a:solidFill>
                  <a:latin typeface="Arial" pitchFamily="34" charset="0"/>
                  <a:cs typeface="Arial" pitchFamily="34" charset="0"/>
                </a:rPr>
                <a:t>VLAN #1</a:t>
              </a:r>
            </a:p>
          </p:txBody>
        </p:sp>
      </p:grpSp>
      <p:grpSp>
        <p:nvGrpSpPr>
          <p:cNvPr id="87" name="Group 86"/>
          <p:cNvGrpSpPr/>
          <p:nvPr/>
        </p:nvGrpSpPr>
        <p:grpSpPr>
          <a:xfrm>
            <a:off x="4800600" y="4201274"/>
            <a:ext cx="4460696" cy="2334684"/>
            <a:chOff x="4800600" y="4201274"/>
            <a:chExt cx="4460696" cy="2334684"/>
          </a:xfrm>
        </p:grpSpPr>
        <p:grpSp>
          <p:nvGrpSpPr>
            <p:cNvPr id="84" name="Group 83"/>
            <p:cNvGrpSpPr/>
            <p:nvPr/>
          </p:nvGrpSpPr>
          <p:grpSpPr>
            <a:xfrm>
              <a:off x="4800600" y="4267200"/>
              <a:ext cx="3608415" cy="2268758"/>
              <a:chOff x="4953000" y="4092792"/>
              <a:chExt cx="3608415" cy="2680601"/>
            </a:xfrm>
          </p:grpSpPr>
          <p:sp>
            <p:nvSpPr>
              <p:cNvPr id="71" name="Oval 70"/>
              <p:cNvSpPr/>
              <p:nvPr/>
            </p:nvSpPr>
            <p:spPr bwMode="auto">
              <a:xfrm>
                <a:off x="5334000" y="4632987"/>
                <a:ext cx="2895599" cy="86647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latin typeface="Arial" pitchFamily="34" charset="0"/>
                    <a:cs typeface="Arial" pitchFamily="34" charset="0"/>
                  </a:rPr>
                  <a:t>Traffic </a:t>
                </a:r>
              </a:p>
              <a:p>
                <a:pPr algn="ctr"/>
                <a:r>
                  <a:rPr lang="en-US" sz="2000" dirty="0" smtClean="0">
                    <a:latin typeface="Arial" pitchFamily="34" charset="0"/>
                    <a:cs typeface="Arial" pitchFamily="34" charset="0"/>
                  </a:rPr>
                  <a:t>de-multiplexer</a:t>
                </a:r>
                <a:endParaRPr lang="en-US" sz="2000" dirty="0">
                  <a:latin typeface="Arial" pitchFamily="34" charset="0"/>
                  <a:cs typeface="Arial" pitchFamily="34" charset="0"/>
                </a:endParaRPr>
              </a:p>
            </p:txBody>
          </p:sp>
          <p:sp>
            <p:nvSpPr>
              <p:cNvPr id="72" name="Down Arrow 71"/>
              <p:cNvSpPr/>
              <p:nvPr/>
            </p:nvSpPr>
            <p:spPr bwMode="auto">
              <a:xfrm>
                <a:off x="6605452" y="4092792"/>
                <a:ext cx="381000" cy="631609"/>
              </a:xfrm>
              <a:prstGeom prst="downArrow">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4" name="Right Arrow 73"/>
              <p:cNvSpPr/>
              <p:nvPr/>
            </p:nvSpPr>
            <p:spPr bwMode="auto">
              <a:xfrm rot="3280025">
                <a:off x="7448368" y="5555043"/>
                <a:ext cx="533400" cy="213234"/>
              </a:xfrm>
              <a:prstGeom prst="rightArrow">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3" name="Right Arrow 72"/>
              <p:cNvSpPr/>
              <p:nvPr/>
            </p:nvSpPr>
            <p:spPr bwMode="auto">
              <a:xfrm rot="7662361">
                <a:off x="5662864" y="5563046"/>
                <a:ext cx="533400" cy="213234"/>
              </a:xfrm>
              <a:prstGeom prst="rightArrow">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5" name="Rectangle 74"/>
              <p:cNvSpPr/>
              <p:nvPr/>
            </p:nvSpPr>
            <p:spPr bwMode="auto">
              <a:xfrm>
                <a:off x="5638800" y="5876107"/>
                <a:ext cx="228600" cy="4572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6" name="Text Box 88"/>
              <p:cNvSpPr txBox="1">
                <a:spLocks noChangeArrowheads="1"/>
              </p:cNvSpPr>
              <p:nvPr/>
            </p:nvSpPr>
            <p:spPr bwMode="auto">
              <a:xfrm>
                <a:off x="4953000" y="6287589"/>
                <a:ext cx="1487878" cy="472741"/>
              </a:xfrm>
              <a:prstGeom prst="rect">
                <a:avLst/>
              </a:prstGeom>
              <a:noFill/>
              <a:ln w="12700">
                <a:noFill/>
                <a:miter lim="800000"/>
                <a:headEnd/>
                <a:tailEnd/>
              </a:ln>
            </p:spPr>
            <p:txBody>
              <a:bodyPr>
                <a:spAutoFit/>
              </a:bodyPr>
              <a:lstStyle/>
              <a:p>
                <a:pPr>
                  <a:spcBef>
                    <a:spcPct val="50000"/>
                  </a:spcBef>
                  <a:defRPr/>
                </a:pPr>
                <a:r>
                  <a:rPr lang="en-US" altLang="zh-CN" sz="2000" dirty="0" smtClean="0">
                    <a:solidFill>
                      <a:schemeClr val="bg2"/>
                    </a:solidFill>
                    <a:latin typeface="Arial" pitchFamily="34" charset="0"/>
                    <a:cs typeface="Arial" pitchFamily="34" charset="0"/>
                  </a:rPr>
                  <a:t>VLAN </a:t>
                </a:r>
                <a:r>
                  <a:rPr lang="en-US" altLang="zh-CN" sz="2000" dirty="0">
                    <a:solidFill>
                      <a:schemeClr val="bg2"/>
                    </a:solidFill>
                    <a:latin typeface="Arial" pitchFamily="34" charset="0"/>
                    <a:cs typeface="Arial" pitchFamily="34" charset="0"/>
                  </a:rPr>
                  <a:t>#1</a:t>
                </a:r>
              </a:p>
            </p:txBody>
          </p:sp>
          <p:sp>
            <p:nvSpPr>
              <p:cNvPr id="77" name="Rectangle 76"/>
              <p:cNvSpPr/>
              <p:nvPr/>
            </p:nvSpPr>
            <p:spPr bwMode="auto">
              <a:xfrm>
                <a:off x="7746274" y="5893526"/>
                <a:ext cx="228600" cy="457200"/>
              </a:xfrm>
              <a:prstGeom prst="rect">
                <a:avLst/>
              </a:prstGeom>
              <a:solidFill>
                <a:srgbClr val="C00000"/>
              </a:solidFill>
              <a:ln>
                <a:headEnd/>
                <a:tailEnd/>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8" name="Text Box 88"/>
              <p:cNvSpPr txBox="1">
                <a:spLocks noChangeArrowheads="1"/>
              </p:cNvSpPr>
              <p:nvPr/>
            </p:nvSpPr>
            <p:spPr bwMode="auto">
              <a:xfrm>
                <a:off x="7073537" y="6300652"/>
                <a:ext cx="1487878" cy="472741"/>
              </a:xfrm>
              <a:prstGeom prst="rect">
                <a:avLst/>
              </a:prstGeom>
              <a:noFill/>
              <a:ln w="12700">
                <a:noFill/>
                <a:miter lim="800000"/>
                <a:headEnd/>
                <a:tailEnd/>
              </a:ln>
            </p:spPr>
            <p:txBody>
              <a:bodyPr>
                <a:spAutoFit/>
              </a:bodyPr>
              <a:lstStyle/>
              <a:p>
                <a:pPr>
                  <a:spcBef>
                    <a:spcPct val="50000"/>
                  </a:spcBef>
                  <a:defRPr/>
                </a:pPr>
                <a:r>
                  <a:rPr lang="en-US" altLang="zh-CN" sz="2000" dirty="0">
                    <a:solidFill>
                      <a:srgbClr val="FF0000"/>
                    </a:solidFill>
                    <a:latin typeface="Arial" pitchFamily="34" charset="0"/>
                    <a:cs typeface="Arial" pitchFamily="34" charset="0"/>
                  </a:rPr>
                  <a:t>VLAN </a:t>
                </a:r>
                <a:r>
                  <a:rPr lang="en-US" altLang="zh-CN" sz="2000" dirty="0" smtClean="0">
                    <a:solidFill>
                      <a:srgbClr val="FF0000"/>
                    </a:solidFill>
                    <a:latin typeface="Arial" pitchFamily="34" charset="0"/>
                    <a:cs typeface="Arial" pitchFamily="34" charset="0"/>
                  </a:rPr>
                  <a:t>#2</a:t>
                </a:r>
                <a:endParaRPr lang="en-US" altLang="zh-CN" sz="2000" dirty="0">
                  <a:solidFill>
                    <a:srgbClr val="FF0000"/>
                  </a:solidFill>
                  <a:latin typeface="Arial" pitchFamily="34" charset="0"/>
                  <a:cs typeface="Arial" pitchFamily="34" charset="0"/>
                </a:endParaRPr>
              </a:p>
            </p:txBody>
          </p:sp>
          <p:sp>
            <p:nvSpPr>
              <p:cNvPr id="79" name="Oval 78"/>
              <p:cNvSpPr/>
              <p:nvPr/>
            </p:nvSpPr>
            <p:spPr bwMode="auto">
              <a:xfrm flipV="1">
                <a:off x="7467600" y="4672790"/>
                <a:ext cx="152400" cy="152401"/>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cxnSp>
            <p:nvCxnSpPr>
              <p:cNvPr id="81" name="Straight Arrow Connector 80"/>
              <p:cNvCxnSpPr/>
              <p:nvPr/>
            </p:nvCxnSpPr>
            <p:spPr bwMode="auto">
              <a:xfrm rot="5400000">
                <a:off x="7245798" y="4387993"/>
                <a:ext cx="569878" cy="1588"/>
              </a:xfrm>
              <a:prstGeom prst="straightConnector1">
                <a:avLst/>
              </a:prstGeom>
              <a:noFill/>
              <a:ln w="38100" cap="flat" cmpd="sng" algn="ctr">
                <a:solidFill>
                  <a:schemeClr val="bg2"/>
                </a:solidFill>
                <a:prstDash val="solid"/>
                <a:round/>
                <a:headEnd type="none" w="med" len="med"/>
                <a:tailEnd type="arrow"/>
              </a:ln>
              <a:effectLst/>
            </p:spPr>
          </p:cxnSp>
        </p:grpSp>
        <p:grpSp>
          <p:nvGrpSpPr>
            <p:cNvPr id="86" name="Group 85"/>
            <p:cNvGrpSpPr/>
            <p:nvPr/>
          </p:nvGrpSpPr>
          <p:grpSpPr>
            <a:xfrm>
              <a:off x="5598722" y="4201274"/>
              <a:ext cx="3662574" cy="646331"/>
              <a:chOff x="5598722" y="4201274"/>
              <a:chExt cx="3662574" cy="646331"/>
            </a:xfrm>
          </p:grpSpPr>
          <p:sp>
            <p:nvSpPr>
              <p:cNvPr id="83" name="Text Box 88"/>
              <p:cNvSpPr txBox="1">
                <a:spLocks noChangeArrowheads="1"/>
              </p:cNvSpPr>
              <p:nvPr/>
            </p:nvSpPr>
            <p:spPr bwMode="auto">
              <a:xfrm>
                <a:off x="7356296" y="4201274"/>
                <a:ext cx="1905000" cy="646331"/>
              </a:xfrm>
              <a:prstGeom prst="rect">
                <a:avLst/>
              </a:prstGeom>
              <a:noFill/>
              <a:ln w="12700">
                <a:noFill/>
                <a:miter lim="800000"/>
                <a:headEnd/>
                <a:tailEnd/>
              </a:ln>
            </p:spPr>
            <p:txBody>
              <a:bodyPr wrap="square">
                <a:spAutoFit/>
              </a:bodyPr>
              <a:lstStyle/>
              <a:p>
                <a:pPr algn="l">
                  <a:spcBef>
                    <a:spcPct val="50000"/>
                  </a:spcBef>
                  <a:defRPr/>
                </a:pPr>
                <a:r>
                  <a:rPr lang="en-US" altLang="zh-CN" sz="1800" dirty="0" smtClean="0">
                    <a:solidFill>
                      <a:schemeClr val="bg2"/>
                    </a:solidFill>
                    <a:latin typeface="Arial" pitchFamily="34" charset="0"/>
                    <a:cs typeface="Arial" pitchFamily="34" charset="0"/>
                  </a:rPr>
                  <a:t>circuit  configuration</a:t>
                </a:r>
              </a:p>
            </p:txBody>
          </p:sp>
          <p:sp>
            <p:nvSpPr>
              <p:cNvPr id="85" name="Text Box 88"/>
              <p:cNvSpPr txBox="1">
                <a:spLocks noChangeArrowheads="1"/>
              </p:cNvSpPr>
              <p:nvPr/>
            </p:nvSpPr>
            <p:spPr bwMode="auto">
              <a:xfrm>
                <a:off x="5598722" y="4267200"/>
                <a:ext cx="1030678" cy="400110"/>
              </a:xfrm>
              <a:prstGeom prst="rect">
                <a:avLst/>
              </a:prstGeom>
              <a:noFill/>
              <a:ln w="12700">
                <a:noFill/>
                <a:miter lim="800000"/>
                <a:headEnd/>
                <a:tailEnd/>
              </a:ln>
            </p:spPr>
            <p:txBody>
              <a:bodyPr wrap="square">
                <a:spAutoFit/>
              </a:bodyPr>
              <a:lstStyle/>
              <a:p>
                <a:pPr>
                  <a:spcBef>
                    <a:spcPct val="50000"/>
                  </a:spcBef>
                  <a:defRPr/>
                </a:pPr>
                <a:r>
                  <a:rPr lang="en-US" altLang="zh-CN" sz="2000" dirty="0" smtClean="0">
                    <a:solidFill>
                      <a:schemeClr val="bg2"/>
                    </a:solidFill>
                    <a:latin typeface="Arial" pitchFamily="34" charset="0"/>
                    <a:cs typeface="Arial" pitchFamily="34" charset="0"/>
                  </a:rPr>
                  <a:t>traffic</a:t>
                </a:r>
              </a:p>
            </p:txBody>
          </p:sp>
        </p:grpSp>
      </p:grpSp>
      <p:grpSp>
        <p:nvGrpSpPr>
          <p:cNvPr id="14348" name="Group 16"/>
          <p:cNvGrpSpPr>
            <a:grpSpLocks/>
          </p:cNvGrpSpPr>
          <p:nvPr/>
        </p:nvGrpSpPr>
        <p:grpSpPr bwMode="auto">
          <a:xfrm>
            <a:off x="4685743" y="2667000"/>
            <a:ext cx="4097805" cy="1282700"/>
            <a:chOff x="4323710" y="2391412"/>
            <a:chExt cx="4849253" cy="1523601"/>
          </a:xfrm>
        </p:grpSpPr>
        <p:sp>
          <p:nvSpPr>
            <p:cNvPr id="14352" name="Text Box 88"/>
            <p:cNvSpPr txBox="1">
              <a:spLocks noChangeArrowheads="1"/>
            </p:cNvSpPr>
            <p:nvPr/>
          </p:nvSpPr>
          <p:spPr bwMode="auto">
            <a:xfrm>
              <a:off x="7572763" y="3374828"/>
              <a:ext cx="1600200" cy="475254"/>
            </a:xfrm>
            <a:prstGeom prst="rect">
              <a:avLst/>
            </a:prstGeom>
            <a:noFill/>
            <a:ln w="12700">
              <a:noFill/>
              <a:miter lim="800000"/>
              <a:headEnd/>
              <a:tailEnd/>
            </a:ln>
          </p:spPr>
          <p:txBody>
            <a:bodyPr>
              <a:spAutoFit/>
            </a:bodyPr>
            <a:lstStyle/>
            <a:p>
              <a:pPr>
                <a:spcBef>
                  <a:spcPct val="50000"/>
                </a:spcBef>
              </a:pPr>
              <a:r>
                <a:rPr lang="en-US" altLang="zh-CN" sz="2000" dirty="0">
                  <a:solidFill>
                    <a:srgbClr val="FF0000"/>
                  </a:solidFill>
                  <a:latin typeface="Arial" charset="0"/>
                  <a:cs typeface="Arial" charset="0"/>
                </a:rPr>
                <a:t>VLAN #2</a:t>
              </a:r>
            </a:p>
          </p:txBody>
        </p:sp>
        <p:sp>
          <p:nvSpPr>
            <p:cNvPr id="14" name="Rounded Rectangle 13"/>
            <p:cNvSpPr/>
            <p:nvPr/>
          </p:nvSpPr>
          <p:spPr bwMode="auto">
            <a:xfrm>
              <a:off x="4323710" y="2391412"/>
              <a:ext cx="4711075" cy="1523601"/>
            </a:xfrm>
            <a:prstGeom prst="roundRect">
              <a:avLst/>
            </a:prstGeom>
            <a:solidFill>
              <a:schemeClr val="lt1">
                <a:alpha val="0"/>
              </a:schemeClr>
            </a:solidFill>
            <a:ln>
              <a:solidFill>
                <a:srgbClr val="FF0000"/>
              </a:solidFill>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en-US" dirty="0">
                <a:solidFill>
                  <a:srgbClr val="FF0000"/>
                </a:solidFill>
                <a:latin typeface="Arial" pitchFamily="34" charset="0"/>
                <a:ea typeface="宋体" pitchFamily="2" charset="-122"/>
                <a:cs typeface="Arial" pitchFamily="34" charset="0"/>
              </a:endParaRPr>
            </a:p>
          </p:txBody>
        </p:sp>
      </p:grpSp>
      <p:sp>
        <p:nvSpPr>
          <p:cNvPr id="88" name="Rectangle 266"/>
          <p:cNvSpPr>
            <a:spLocks noChangeArrowheads="1"/>
          </p:cNvSpPr>
          <p:nvPr/>
        </p:nvSpPr>
        <p:spPr bwMode="auto">
          <a:xfrm>
            <a:off x="523126" y="1532564"/>
            <a:ext cx="3505200" cy="20574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smtClean="0">
                <a:solidFill>
                  <a:schemeClr val="tx1"/>
                </a:solidFill>
                <a:latin typeface="Arial" charset="0"/>
                <a:cs typeface="Arial" charset="0"/>
              </a:rPr>
              <a:t>VLAN-based network isolation:</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No need to modify switches</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Avoid the instability caused by circuit reconfiguration</a:t>
            </a:r>
            <a:endParaRPr lang="en-US" altLang="zh-CN" sz="2000" b="0" dirty="0">
              <a:solidFill>
                <a:schemeClr val="tx1"/>
              </a:solidFill>
              <a:latin typeface="Arial" charset="0"/>
              <a:cs typeface="Arial" charset="0"/>
            </a:endParaRPr>
          </a:p>
        </p:txBody>
      </p:sp>
      <p:grpSp>
        <p:nvGrpSpPr>
          <p:cNvPr id="90" name="Group 89"/>
          <p:cNvGrpSpPr/>
          <p:nvPr/>
        </p:nvGrpSpPr>
        <p:grpSpPr>
          <a:xfrm>
            <a:off x="457200" y="4343400"/>
            <a:ext cx="4038600" cy="2057400"/>
            <a:chOff x="457200" y="4343400"/>
            <a:chExt cx="4038600" cy="2057400"/>
          </a:xfrm>
        </p:grpSpPr>
        <p:sp>
          <p:nvSpPr>
            <p:cNvPr id="15400" name="AutoShape 265"/>
            <p:cNvSpPr>
              <a:spLocks noChangeArrowheads="1"/>
            </p:cNvSpPr>
            <p:nvPr/>
          </p:nvSpPr>
          <p:spPr bwMode="auto">
            <a:xfrm>
              <a:off x="457200" y="4343400"/>
              <a:ext cx="4038600" cy="2057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89" name="Rectangle 266"/>
            <p:cNvSpPr>
              <a:spLocks noChangeArrowheads="1"/>
            </p:cNvSpPr>
            <p:nvPr/>
          </p:nvSpPr>
          <p:spPr bwMode="auto">
            <a:xfrm>
              <a:off x="547956" y="4419600"/>
              <a:ext cx="3733800" cy="1905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smtClean="0">
                  <a:solidFill>
                    <a:schemeClr val="tx1"/>
                  </a:solidFill>
                  <a:latin typeface="Arial" charset="0"/>
                  <a:cs typeface="Arial" charset="0"/>
                </a:rPr>
                <a:t>Traffic control on hosts:</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Controller informs hosts about the circuit configuration</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endParaRPr lang="en-US" altLang="zh-CN" sz="2000" b="0" dirty="0" smtClean="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End-hosts tag packets accordingly</a:t>
              </a:r>
              <a:endParaRPr lang="en-US" altLang="zh-CN" sz="2000" b="0" dirty="0">
                <a:solidFill>
                  <a:schemeClr val="tx1"/>
                </a:solidFill>
                <a:latin typeface="Arial" charset="0"/>
                <a:cs typeface="Arial" charset="0"/>
              </a:endParaRPr>
            </a:p>
          </p:txBody>
        </p:sp>
      </p:grpSp>
    </p:spTree>
    <p:custDataLst>
      <p:tags r:id="rId1"/>
    </p:custDataLst>
  </p:cSld>
  <p:clrMapOvr>
    <a:masterClrMapping/>
  </p:clrMapOvr>
  <p:transition advTm="79092">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wipe(up)">
                                      <p:cBhvr>
                                        <p:cTn id="1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02"/>
          <p:cNvGrpSpPr>
            <a:grpSpLocks/>
          </p:cNvGrpSpPr>
          <p:nvPr/>
        </p:nvGrpSpPr>
        <p:grpSpPr bwMode="auto">
          <a:xfrm>
            <a:off x="6329363" y="2324100"/>
            <a:ext cx="3175" cy="2511425"/>
            <a:chOff x="6198326" y="2442151"/>
            <a:chExt cx="3366" cy="2678659"/>
          </a:xfrm>
        </p:grpSpPr>
        <p:sp>
          <p:nvSpPr>
            <p:cNvPr id="15447" name="Line 211"/>
            <p:cNvSpPr>
              <a:spLocks noChangeShapeType="1"/>
            </p:cNvSpPr>
            <p:nvPr/>
          </p:nvSpPr>
          <p:spPr bwMode="auto">
            <a:xfrm flipH="1" flipV="1">
              <a:off x="6198326" y="2442151"/>
              <a:ext cx="0" cy="1371599"/>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448" name="Line 211"/>
            <p:cNvSpPr>
              <a:spLocks noChangeShapeType="1"/>
            </p:cNvSpPr>
            <p:nvPr/>
          </p:nvSpPr>
          <p:spPr bwMode="auto">
            <a:xfrm flipH="1" flipV="1">
              <a:off x="6201692" y="3942758"/>
              <a:ext cx="0" cy="1178052"/>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grpSp>
      <p:sp>
        <p:nvSpPr>
          <p:cNvPr id="15363" name="Slide Number Placeholder 3"/>
          <p:cNvSpPr>
            <a:spLocks noGrp="1"/>
          </p:cNvSpPr>
          <p:nvPr>
            <p:ph type="sldNum" sz="quarter" idx="10"/>
          </p:nvPr>
        </p:nvSpPr>
        <p:spPr>
          <a:xfrm>
            <a:off x="6400800" y="6248400"/>
            <a:ext cx="1905000" cy="457200"/>
          </a:xfrm>
          <a:noFill/>
        </p:spPr>
        <p:txBody>
          <a:bodyPr/>
          <a:lstStyle/>
          <a:p>
            <a:fld id="{03941AB9-3E50-4191-8150-2BF908B86CD8}" type="slidenum">
              <a:rPr lang="en-GB" smtClean="0"/>
              <a:pPr/>
              <a:t>12</a:t>
            </a:fld>
            <a:endParaRPr lang="en-GB" smtClean="0"/>
          </a:p>
        </p:txBody>
      </p:sp>
      <p:sp>
        <p:nvSpPr>
          <p:cNvPr id="268290" name="Rectangle 2"/>
          <p:cNvSpPr>
            <a:spLocks noGrp="1" noChangeArrowheads="1"/>
          </p:cNvSpPr>
          <p:nvPr>
            <p:ph type="title"/>
          </p:nvPr>
        </p:nvSpPr>
        <p:spPr/>
        <p:txBody>
          <a:bodyPr/>
          <a:lstStyle/>
          <a:p>
            <a:pPr>
              <a:defRPr/>
            </a:pPr>
            <a:r>
              <a:rPr lang="en-US" altLang="zh-CN" dirty="0" err="1" smtClean="0">
                <a:ea typeface="宋体" pitchFamily="2" charset="-122"/>
              </a:rPr>
              <a:t>Testbed</a:t>
            </a:r>
            <a:r>
              <a:rPr lang="en-US" altLang="zh-CN" dirty="0" smtClean="0">
                <a:ea typeface="宋体" pitchFamily="2" charset="-122"/>
              </a:rPr>
              <a:t> setup</a:t>
            </a:r>
            <a:endParaRPr lang="en-US" altLang="zh-CN" dirty="0">
              <a:ea typeface="宋体" pitchFamily="2" charset="-122"/>
            </a:endParaRPr>
          </a:p>
        </p:txBody>
      </p:sp>
      <p:sp>
        <p:nvSpPr>
          <p:cNvPr id="15365" name="Line 216"/>
          <p:cNvSpPr>
            <a:spLocks noChangeShapeType="1"/>
          </p:cNvSpPr>
          <p:nvPr/>
        </p:nvSpPr>
        <p:spPr bwMode="auto">
          <a:xfrm flipV="1">
            <a:off x="3706813" y="3311525"/>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66" name="Line 218"/>
          <p:cNvSpPr>
            <a:spLocks noChangeShapeType="1"/>
          </p:cNvSpPr>
          <p:nvPr/>
        </p:nvSpPr>
        <p:spPr bwMode="auto">
          <a:xfrm flipV="1">
            <a:off x="3930650" y="3308350"/>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67" name="Line 220"/>
          <p:cNvSpPr>
            <a:spLocks noChangeShapeType="1"/>
          </p:cNvSpPr>
          <p:nvPr/>
        </p:nvSpPr>
        <p:spPr bwMode="auto">
          <a:xfrm flipV="1">
            <a:off x="4159250" y="3316288"/>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68" name="Line 222"/>
          <p:cNvSpPr>
            <a:spLocks noChangeShapeType="1"/>
          </p:cNvSpPr>
          <p:nvPr/>
        </p:nvSpPr>
        <p:spPr bwMode="auto">
          <a:xfrm flipV="1">
            <a:off x="4398963" y="3309938"/>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69" name="Line 227"/>
          <p:cNvSpPr>
            <a:spLocks noChangeShapeType="1"/>
          </p:cNvSpPr>
          <p:nvPr/>
        </p:nvSpPr>
        <p:spPr bwMode="auto">
          <a:xfrm flipV="1">
            <a:off x="5154613" y="3309938"/>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0" name="Line 229"/>
          <p:cNvSpPr>
            <a:spLocks noChangeShapeType="1"/>
          </p:cNvSpPr>
          <p:nvPr/>
        </p:nvSpPr>
        <p:spPr bwMode="auto">
          <a:xfrm flipV="1">
            <a:off x="5378450" y="3306763"/>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1" name="Line 231"/>
          <p:cNvSpPr>
            <a:spLocks noChangeShapeType="1"/>
          </p:cNvSpPr>
          <p:nvPr/>
        </p:nvSpPr>
        <p:spPr bwMode="auto">
          <a:xfrm flipV="1">
            <a:off x="5607050" y="3314700"/>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2" name="Line 233"/>
          <p:cNvSpPr>
            <a:spLocks noChangeShapeType="1"/>
          </p:cNvSpPr>
          <p:nvPr/>
        </p:nvSpPr>
        <p:spPr bwMode="auto">
          <a:xfrm flipV="1">
            <a:off x="5846763" y="3308350"/>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3" name="Line 235"/>
          <p:cNvSpPr>
            <a:spLocks noChangeShapeType="1"/>
          </p:cNvSpPr>
          <p:nvPr/>
        </p:nvSpPr>
        <p:spPr bwMode="auto">
          <a:xfrm flipV="1">
            <a:off x="6792913" y="3313113"/>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4" name="Line 237"/>
          <p:cNvSpPr>
            <a:spLocks noChangeShapeType="1"/>
          </p:cNvSpPr>
          <p:nvPr/>
        </p:nvSpPr>
        <p:spPr bwMode="auto">
          <a:xfrm flipV="1">
            <a:off x="7016750" y="3309938"/>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5" name="Line 239"/>
          <p:cNvSpPr>
            <a:spLocks noChangeShapeType="1"/>
          </p:cNvSpPr>
          <p:nvPr/>
        </p:nvSpPr>
        <p:spPr bwMode="auto">
          <a:xfrm flipV="1">
            <a:off x="7245350" y="3317875"/>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6" name="Line 241"/>
          <p:cNvSpPr>
            <a:spLocks noChangeShapeType="1"/>
          </p:cNvSpPr>
          <p:nvPr/>
        </p:nvSpPr>
        <p:spPr bwMode="auto">
          <a:xfrm flipV="1">
            <a:off x="7485063" y="3311525"/>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7" name="Line 243"/>
          <p:cNvSpPr>
            <a:spLocks noChangeShapeType="1"/>
          </p:cNvSpPr>
          <p:nvPr/>
        </p:nvSpPr>
        <p:spPr bwMode="auto">
          <a:xfrm flipV="1">
            <a:off x="8228013" y="3325813"/>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8" name="Line 245"/>
          <p:cNvSpPr>
            <a:spLocks noChangeShapeType="1"/>
          </p:cNvSpPr>
          <p:nvPr/>
        </p:nvSpPr>
        <p:spPr bwMode="auto">
          <a:xfrm flipV="1">
            <a:off x="8451850" y="3322638"/>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79" name="Line 247"/>
          <p:cNvSpPr>
            <a:spLocks noChangeShapeType="1"/>
          </p:cNvSpPr>
          <p:nvPr/>
        </p:nvSpPr>
        <p:spPr bwMode="auto">
          <a:xfrm flipV="1">
            <a:off x="8680450" y="3330575"/>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380" name="Line 249"/>
          <p:cNvSpPr>
            <a:spLocks noChangeShapeType="1"/>
          </p:cNvSpPr>
          <p:nvPr/>
        </p:nvSpPr>
        <p:spPr bwMode="auto">
          <a:xfrm flipV="1">
            <a:off x="8920163" y="3324225"/>
            <a:ext cx="0" cy="228600"/>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grpSp>
        <p:nvGrpSpPr>
          <p:cNvPr id="15381" name="Group 97"/>
          <p:cNvGrpSpPr>
            <a:grpSpLocks/>
          </p:cNvGrpSpPr>
          <p:nvPr/>
        </p:nvGrpSpPr>
        <p:grpSpPr bwMode="auto">
          <a:xfrm>
            <a:off x="3919538" y="1787525"/>
            <a:ext cx="4581525" cy="1844675"/>
            <a:chOff x="3208338" y="1393825"/>
            <a:chExt cx="4581525" cy="2124075"/>
          </a:xfrm>
        </p:grpSpPr>
        <p:grpSp>
          <p:nvGrpSpPr>
            <p:cNvPr id="15440" name="Group 277"/>
            <p:cNvGrpSpPr>
              <a:grpSpLocks/>
            </p:cNvGrpSpPr>
            <p:nvPr/>
          </p:nvGrpSpPr>
          <p:grpSpPr bwMode="auto">
            <a:xfrm>
              <a:off x="3208338" y="1393825"/>
              <a:ext cx="4581525" cy="2124075"/>
              <a:chOff x="389" y="1070"/>
              <a:chExt cx="2886" cy="1338"/>
            </a:xfrm>
          </p:grpSpPr>
          <p:sp>
            <p:nvSpPr>
              <p:cNvPr id="15442" name="Line 198"/>
              <p:cNvSpPr>
                <a:spLocks noChangeShapeType="1"/>
              </p:cNvSpPr>
              <p:nvPr/>
            </p:nvSpPr>
            <p:spPr bwMode="auto">
              <a:xfrm flipV="1">
                <a:off x="389" y="1542"/>
                <a:ext cx="1366" cy="866"/>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443" name="Line 199"/>
              <p:cNvSpPr>
                <a:spLocks noChangeShapeType="1"/>
              </p:cNvSpPr>
              <p:nvPr/>
            </p:nvSpPr>
            <p:spPr bwMode="auto">
              <a:xfrm flipH="1" flipV="1">
                <a:off x="2112" y="1567"/>
                <a:ext cx="1163" cy="815"/>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444" name="Line 205"/>
              <p:cNvSpPr>
                <a:spLocks noChangeShapeType="1"/>
              </p:cNvSpPr>
              <p:nvPr/>
            </p:nvSpPr>
            <p:spPr bwMode="auto">
              <a:xfrm flipV="1">
                <a:off x="1362" y="1566"/>
                <a:ext cx="497" cy="832"/>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445" name="Line 206"/>
              <p:cNvSpPr>
                <a:spLocks noChangeShapeType="1"/>
              </p:cNvSpPr>
              <p:nvPr/>
            </p:nvSpPr>
            <p:spPr bwMode="auto">
              <a:xfrm flipH="1" flipV="1">
                <a:off x="2016" y="1584"/>
                <a:ext cx="427" cy="798"/>
              </a:xfrm>
              <a:prstGeom prst="line">
                <a:avLst/>
              </a:prstGeom>
              <a:noFill/>
              <a:ln w="9525">
                <a:solidFill>
                  <a:schemeClr val="bg2"/>
                </a:solidFill>
                <a:round/>
                <a:headEnd/>
                <a:tailEnd/>
              </a:ln>
            </p:spPr>
            <p:txBody>
              <a:bodyPr/>
              <a:lstStyle/>
              <a:p>
                <a:endParaRPr lang="en-US">
                  <a:latin typeface="Arial" pitchFamily="34" charset="0"/>
                  <a:cs typeface="Arial" pitchFamily="34" charset="0"/>
                </a:endParaRPr>
              </a:p>
            </p:txBody>
          </p:sp>
          <p:sp>
            <p:nvSpPr>
              <p:cNvPr id="15446" name="Text Box 215"/>
              <p:cNvSpPr txBox="1">
                <a:spLocks noChangeArrowheads="1"/>
              </p:cNvSpPr>
              <p:nvPr/>
            </p:nvSpPr>
            <p:spPr bwMode="auto">
              <a:xfrm>
                <a:off x="1328" y="1070"/>
                <a:ext cx="1388" cy="290"/>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b="0" dirty="0">
                    <a:solidFill>
                      <a:schemeClr val="bg2"/>
                    </a:solidFill>
                    <a:latin typeface="Arial" pitchFamily="34" charset="0"/>
                    <a:cs typeface="Arial" pitchFamily="34" charset="0"/>
                  </a:rPr>
                  <a:t>Ethernet switch      </a:t>
                </a:r>
              </a:p>
            </p:txBody>
          </p:sp>
        </p:grpSp>
        <p:pic>
          <p:nvPicPr>
            <p:cNvPr id="15441" name="Picture 17"/>
            <p:cNvPicPr>
              <a:picLocks noChangeAspect="1" noChangeArrowheads="1"/>
            </p:cNvPicPr>
            <p:nvPr/>
          </p:nvPicPr>
          <p:blipFill>
            <a:blip r:embed="rId4"/>
            <a:srcRect/>
            <a:stretch>
              <a:fillRect/>
            </a:stretch>
          </p:blipFill>
          <p:spPr bwMode="auto">
            <a:xfrm>
              <a:off x="5244737" y="1981200"/>
              <a:ext cx="914400" cy="274400"/>
            </a:xfrm>
            <a:prstGeom prst="rect">
              <a:avLst/>
            </a:prstGeom>
            <a:noFill/>
            <a:ln w="9525">
              <a:noFill/>
              <a:miter lim="800000"/>
              <a:headEnd/>
              <a:tailEnd/>
            </a:ln>
          </p:spPr>
        </p:pic>
      </p:grpSp>
      <p:grpSp>
        <p:nvGrpSpPr>
          <p:cNvPr id="15382" name="Group 103"/>
          <p:cNvGrpSpPr>
            <a:grpSpLocks/>
          </p:cNvGrpSpPr>
          <p:nvPr/>
        </p:nvGrpSpPr>
        <p:grpSpPr bwMode="auto">
          <a:xfrm>
            <a:off x="3911600" y="3771900"/>
            <a:ext cx="4648200" cy="2324100"/>
            <a:chOff x="3759926" y="3889952"/>
            <a:chExt cx="4648200" cy="2082166"/>
          </a:xfrm>
        </p:grpSpPr>
        <p:sp>
          <p:nvSpPr>
            <p:cNvPr id="15415" name="Text Box 209"/>
            <p:cNvSpPr txBox="1">
              <a:spLocks noChangeArrowheads="1"/>
            </p:cNvSpPr>
            <p:nvPr/>
          </p:nvSpPr>
          <p:spPr bwMode="auto">
            <a:xfrm>
              <a:off x="5283926" y="5337752"/>
              <a:ext cx="2209800" cy="634366"/>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b="0" dirty="0">
                  <a:solidFill>
                    <a:schemeClr val="bg2"/>
                  </a:solidFill>
                  <a:latin typeface="Arial" pitchFamily="34" charset="0"/>
                  <a:cs typeface="Arial" pitchFamily="34" charset="0"/>
                </a:rPr>
                <a:t>Emulated optical circuit switch</a:t>
              </a:r>
            </a:p>
          </p:txBody>
        </p:sp>
        <p:grpSp>
          <p:nvGrpSpPr>
            <p:cNvPr id="15416" name="Group 72"/>
            <p:cNvGrpSpPr>
              <a:grpSpLocks/>
            </p:cNvGrpSpPr>
            <p:nvPr/>
          </p:nvGrpSpPr>
          <p:grpSpPr bwMode="auto">
            <a:xfrm>
              <a:off x="5893526" y="4797105"/>
              <a:ext cx="685800" cy="549106"/>
              <a:chOff x="288" y="1435"/>
              <a:chExt cx="432" cy="379"/>
            </a:xfrm>
          </p:grpSpPr>
          <p:sp>
            <p:nvSpPr>
              <p:cNvPr id="15434"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pitchFamily="34" charset="0"/>
                  <a:cs typeface="Arial" pitchFamily="34" charset="0"/>
                </a:endParaRPr>
              </a:p>
            </p:txBody>
          </p:sp>
          <p:sp>
            <p:nvSpPr>
              <p:cNvPr id="15435"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pitchFamily="34" charset="0"/>
                  <a:cs typeface="Arial" pitchFamily="34" charset="0"/>
                </a:endParaRPr>
              </a:p>
            </p:txBody>
          </p:sp>
          <p:sp>
            <p:nvSpPr>
              <p:cNvPr id="15436" name="Rectangle 75"/>
              <p:cNvSpPr>
                <a:spLocks noChangeArrowheads="1"/>
              </p:cNvSpPr>
              <p:nvPr/>
            </p:nvSpPr>
            <p:spPr bwMode="auto">
              <a:xfrm>
                <a:off x="289" y="1498"/>
                <a:ext cx="384" cy="307"/>
              </a:xfrm>
              <a:prstGeom prst="rect">
                <a:avLst/>
              </a:prstGeom>
              <a:solidFill>
                <a:srgbClr val="004EFF"/>
              </a:solidFill>
              <a:ln w="9525">
                <a:noFill/>
                <a:miter lim="800000"/>
                <a:headEnd/>
                <a:tailEnd/>
              </a:ln>
            </p:spPr>
            <p:txBody>
              <a:bodyPr/>
              <a:lstStyle/>
              <a:p>
                <a:endParaRPr lang="en-US">
                  <a:latin typeface="Arial" pitchFamily="34" charset="0"/>
                  <a:cs typeface="Arial" pitchFamily="34" charset="0"/>
                </a:endParaRPr>
              </a:p>
            </p:txBody>
          </p:sp>
          <p:sp>
            <p:nvSpPr>
              <p:cNvPr id="15437" name="Freeform 76"/>
              <p:cNvSpPr>
                <a:spLocks/>
              </p:cNvSpPr>
              <p:nvPr/>
            </p:nvSpPr>
            <p:spPr bwMode="auto">
              <a:xfrm>
                <a:off x="687" y="1435"/>
                <a:ext cx="29" cy="365"/>
              </a:xfrm>
              <a:custGeom>
                <a:avLst/>
                <a:gdLst>
                  <a:gd name="T0" fmla="*/ 0 w 71"/>
                  <a:gd name="T1" fmla="*/ 1 h 640"/>
                  <a:gd name="T2" fmla="*/ 0 w 71"/>
                  <a:gd name="T3" fmla="*/ 0 h 640"/>
                  <a:gd name="T4" fmla="*/ 0 w 71"/>
                  <a:gd name="T5" fmla="*/ 1 h 640"/>
                  <a:gd name="T6" fmla="*/ 0 w 71"/>
                  <a:gd name="T7" fmla="*/ 1 h 640"/>
                  <a:gd name="T8" fmla="*/ 0 w 71"/>
                  <a:gd name="T9" fmla="*/ 1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pitchFamily="34" charset="0"/>
                  <a:cs typeface="Arial" pitchFamily="34" charset="0"/>
                </a:endParaRPr>
              </a:p>
            </p:txBody>
          </p:sp>
          <p:sp>
            <p:nvSpPr>
              <p:cNvPr id="15438" name="Freeform 77"/>
              <p:cNvSpPr>
                <a:spLocks/>
              </p:cNvSpPr>
              <p:nvPr/>
            </p:nvSpPr>
            <p:spPr bwMode="auto">
              <a:xfrm>
                <a:off x="673" y="1449"/>
                <a:ext cx="31" cy="365"/>
              </a:xfrm>
              <a:custGeom>
                <a:avLst/>
                <a:gdLst>
                  <a:gd name="T0" fmla="*/ 0 w 71"/>
                  <a:gd name="T1" fmla="*/ 1 h 640"/>
                  <a:gd name="T2" fmla="*/ 0 w 71"/>
                  <a:gd name="T3" fmla="*/ 0 h 640"/>
                  <a:gd name="T4" fmla="*/ 0 w 71"/>
                  <a:gd name="T5" fmla="*/ 1 h 640"/>
                  <a:gd name="T6" fmla="*/ 0 w 71"/>
                  <a:gd name="T7" fmla="*/ 1 h 640"/>
                  <a:gd name="T8" fmla="*/ 0 w 71"/>
                  <a:gd name="T9" fmla="*/ 1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pitchFamily="34" charset="0"/>
                  <a:cs typeface="Arial" pitchFamily="34" charset="0"/>
                </a:endParaRPr>
              </a:p>
            </p:txBody>
          </p:sp>
          <p:sp>
            <p:nvSpPr>
              <p:cNvPr id="15439"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pitchFamily="34" charset="0"/>
                  <a:cs typeface="Arial" pitchFamily="34" charset="0"/>
                </a:endParaRPr>
              </a:p>
            </p:txBody>
          </p:sp>
        </p:grpSp>
        <p:grpSp>
          <p:nvGrpSpPr>
            <p:cNvPr id="15417" name="Group 64"/>
            <p:cNvGrpSpPr>
              <a:grpSpLocks/>
            </p:cNvGrpSpPr>
            <p:nvPr/>
          </p:nvGrpSpPr>
          <p:grpSpPr bwMode="auto">
            <a:xfrm>
              <a:off x="3759926" y="3889952"/>
              <a:ext cx="2057400" cy="1371600"/>
              <a:chOff x="2064" y="1984"/>
              <a:chExt cx="528" cy="848"/>
            </a:xfrm>
          </p:grpSpPr>
          <p:sp>
            <p:nvSpPr>
              <p:cNvPr id="15432"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33"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sp>
          <p:nvSpPr>
            <p:cNvPr id="15418" name="Line 58"/>
            <p:cNvSpPr>
              <a:spLocks noChangeShapeType="1"/>
            </p:cNvSpPr>
            <p:nvPr/>
          </p:nvSpPr>
          <p:spPr bwMode="auto">
            <a:xfrm flipH="1">
              <a:off x="5791926" y="5261552"/>
              <a:ext cx="101600"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nvGrpSpPr>
            <p:cNvPr id="15419" name="Group 64"/>
            <p:cNvGrpSpPr>
              <a:grpSpLocks/>
            </p:cNvGrpSpPr>
            <p:nvPr/>
          </p:nvGrpSpPr>
          <p:grpSpPr bwMode="auto">
            <a:xfrm>
              <a:off x="5207726" y="3889953"/>
              <a:ext cx="609600" cy="1066800"/>
              <a:chOff x="2064" y="1984"/>
              <a:chExt cx="528" cy="848"/>
            </a:xfrm>
          </p:grpSpPr>
          <p:sp>
            <p:nvSpPr>
              <p:cNvPr id="15430"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31"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sp>
          <p:nvSpPr>
            <p:cNvPr id="15420" name="Line 58"/>
            <p:cNvSpPr>
              <a:spLocks noChangeShapeType="1"/>
            </p:cNvSpPr>
            <p:nvPr/>
          </p:nvSpPr>
          <p:spPr bwMode="auto">
            <a:xfrm flipH="1">
              <a:off x="5792764" y="4951170"/>
              <a:ext cx="101600"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nvGrpSpPr>
            <p:cNvPr id="15421" name="Group 56"/>
            <p:cNvGrpSpPr>
              <a:grpSpLocks/>
            </p:cNvGrpSpPr>
            <p:nvPr/>
          </p:nvGrpSpPr>
          <p:grpSpPr bwMode="auto">
            <a:xfrm>
              <a:off x="6523624" y="3889952"/>
              <a:ext cx="512902" cy="1094761"/>
              <a:chOff x="3049" y="1976"/>
              <a:chExt cx="599" cy="840"/>
            </a:xfrm>
          </p:grpSpPr>
          <p:sp>
            <p:nvSpPr>
              <p:cNvPr id="15427"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8" name="Line 58"/>
              <p:cNvSpPr>
                <a:spLocks noChangeShapeType="1"/>
              </p:cNvSpPr>
              <p:nvPr/>
            </p:nvSpPr>
            <p:spPr bwMode="auto">
              <a:xfrm flipH="1">
                <a:off x="3049" y="2805"/>
                <a:ext cx="131"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9"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grpSp>
          <p:nvGrpSpPr>
            <p:cNvPr id="15422" name="Group 60"/>
            <p:cNvGrpSpPr>
              <a:grpSpLocks/>
            </p:cNvGrpSpPr>
            <p:nvPr/>
          </p:nvGrpSpPr>
          <p:grpSpPr bwMode="auto">
            <a:xfrm>
              <a:off x="6528526" y="3889952"/>
              <a:ext cx="1879600" cy="1371600"/>
              <a:chOff x="2992" y="1984"/>
              <a:chExt cx="1184" cy="992"/>
            </a:xfrm>
          </p:grpSpPr>
          <p:sp>
            <p:nvSpPr>
              <p:cNvPr id="15424" name="Line 61"/>
              <p:cNvSpPr>
                <a:spLocks noChangeShapeType="1"/>
              </p:cNvSpPr>
              <p:nvPr/>
            </p:nvSpPr>
            <p:spPr bwMode="auto">
              <a:xfrm flipH="1">
                <a:off x="3024" y="2064"/>
                <a:ext cx="1152" cy="912"/>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5" name="Line 62"/>
              <p:cNvSpPr>
                <a:spLocks noChangeShapeType="1"/>
              </p:cNvSpPr>
              <p:nvPr/>
            </p:nvSpPr>
            <p:spPr bwMode="auto">
              <a:xfrm flipH="1" flipV="1">
                <a:off x="2992" y="2976"/>
                <a:ext cx="58"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6"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sp>
          <p:nvSpPr>
            <p:cNvPr id="15423" name="Text Box 259"/>
            <p:cNvSpPr txBox="1">
              <a:spLocks noChangeArrowheads="1"/>
            </p:cNvSpPr>
            <p:nvPr/>
          </p:nvSpPr>
          <p:spPr bwMode="auto">
            <a:xfrm>
              <a:off x="4344126" y="4179065"/>
              <a:ext cx="1752600" cy="358555"/>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b="0" dirty="0">
                  <a:solidFill>
                    <a:srgbClr val="FF0000"/>
                  </a:solidFill>
                  <a:latin typeface="Arial" pitchFamily="34" charset="0"/>
                  <a:cs typeface="Arial" pitchFamily="34" charset="0"/>
                </a:rPr>
                <a:t>4Gbps  links</a:t>
              </a:r>
            </a:p>
          </p:txBody>
        </p:sp>
      </p:grpSp>
      <p:pic>
        <p:nvPicPr>
          <p:cNvPr id="15383" name="Picture 17"/>
          <p:cNvPicPr>
            <a:picLocks noChangeAspect="1" noChangeArrowheads="1"/>
          </p:cNvPicPr>
          <p:nvPr/>
        </p:nvPicPr>
        <p:blipFill>
          <a:blip r:embed="rId4"/>
          <a:srcRect/>
          <a:stretch>
            <a:fillRect/>
          </a:stretch>
        </p:blipFill>
        <p:spPr bwMode="auto">
          <a:xfrm>
            <a:off x="4941888" y="3524250"/>
            <a:ext cx="914400" cy="274638"/>
          </a:xfrm>
          <a:prstGeom prst="rect">
            <a:avLst/>
          </a:prstGeom>
          <a:noFill/>
          <a:ln w="9525">
            <a:noFill/>
            <a:miter lim="800000"/>
            <a:headEnd/>
            <a:tailEnd/>
          </a:ln>
        </p:spPr>
      </p:pic>
      <p:pic>
        <p:nvPicPr>
          <p:cNvPr id="15384" name="Picture 17"/>
          <p:cNvPicPr>
            <a:picLocks noChangeAspect="1" noChangeArrowheads="1"/>
          </p:cNvPicPr>
          <p:nvPr/>
        </p:nvPicPr>
        <p:blipFill>
          <a:blip r:embed="rId4"/>
          <a:srcRect/>
          <a:stretch>
            <a:fillRect/>
          </a:stretch>
        </p:blipFill>
        <p:spPr bwMode="auto">
          <a:xfrm>
            <a:off x="6592888" y="3543300"/>
            <a:ext cx="914400" cy="274638"/>
          </a:xfrm>
          <a:prstGeom prst="rect">
            <a:avLst/>
          </a:prstGeom>
          <a:noFill/>
          <a:ln w="9525">
            <a:noFill/>
            <a:miter lim="800000"/>
            <a:headEnd/>
            <a:tailEnd/>
          </a:ln>
        </p:spPr>
      </p:pic>
      <p:pic>
        <p:nvPicPr>
          <p:cNvPr id="15385" name="Picture 17"/>
          <p:cNvPicPr>
            <a:picLocks noChangeAspect="1" noChangeArrowheads="1"/>
          </p:cNvPicPr>
          <p:nvPr/>
        </p:nvPicPr>
        <p:blipFill>
          <a:blip r:embed="rId4"/>
          <a:srcRect/>
          <a:stretch>
            <a:fillRect/>
          </a:stretch>
        </p:blipFill>
        <p:spPr bwMode="auto">
          <a:xfrm>
            <a:off x="8029575" y="3557588"/>
            <a:ext cx="914400" cy="273050"/>
          </a:xfrm>
          <a:prstGeom prst="rect">
            <a:avLst/>
          </a:prstGeom>
          <a:noFill/>
          <a:ln w="9525">
            <a:noFill/>
            <a:miter lim="800000"/>
            <a:headEnd/>
            <a:tailEnd/>
          </a:ln>
        </p:spPr>
      </p:pic>
      <p:pic>
        <p:nvPicPr>
          <p:cNvPr id="15386" name="Picture 17"/>
          <p:cNvPicPr>
            <a:picLocks noChangeAspect="1" noChangeArrowheads="1"/>
          </p:cNvPicPr>
          <p:nvPr/>
        </p:nvPicPr>
        <p:blipFill>
          <a:blip r:embed="rId4"/>
          <a:srcRect/>
          <a:stretch>
            <a:fillRect/>
          </a:stretch>
        </p:blipFill>
        <p:spPr bwMode="auto">
          <a:xfrm>
            <a:off x="3505200" y="3519488"/>
            <a:ext cx="914400" cy="274637"/>
          </a:xfrm>
          <a:prstGeom prst="rect">
            <a:avLst/>
          </a:prstGeom>
          <a:noFill/>
          <a:ln w="9525">
            <a:noFill/>
            <a:miter lim="800000"/>
            <a:headEnd/>
            <a:tailEnd/>
          </a:ln>
        </p:spPr>
      </p:pic>
      <p:pic>
        <p:nvPicPr>
          <p:cNvPr id="15388" name="Picture 79" descr="server-opt.jpg"/>
          <p:cNvPicPr>
            <a:picLocks noChangeAspect="1"/>
          </p:cNvPicPr>
          <p:nvPr/>
        </p:nvPicPr>
        <p:blipFill>
          <a:blip r:embed="rId5"/>
          <a:srcRect/>
          <a:stretch>
            <a:fillRect/>
          </a:stretch>
        </p:blipFill>
        <p:spPr bwMode="auto">
          <a:xfrm>
            <a:off x="6096000" y="3362325"/>
            <a:ext cx="490538" cy="654050"/>
          </a:xfrm>
          <a:prstGeom prst="rect">
            <a:avLst/>
          </a:prstGeom>
          <a:noFill/>
          <a:ln w="9525">
            <a:noFill/>
            <a:miter lim="800000"/>
            <a:headEnd/>
            <a:tailEnd/>
          </a:ln>
        </p:spPr>
      </p:pic>
      <p:sp>
        <p:nvSpPr>
          <p:cNvPr id="15389" name="Text Box 259"/>
          <p:cNvSpPr txBox="1">
            <a:spLocks noChangeArrowheads="1"/>
          </p:cNvSpPr>
          <p:nvPr/>
        </p:nvSpPr>
        <p:spPr bwMode="auto">
          <a:xfrm>
            <a:off x="4495800" y="2495550"/>
            <a:ext cx="2209800" cy="400110"/>
          </a:xfrm>
          <a:prstGeom prst="rect">
            <a:avLst/>
          </a:prstGeom>
          <a:noFill/>
          <a:ln w="9525">
            <a:noFill/>
            <a:miter lim="800000"/>
            <a:headEnd/>
            <a:tailEnd/>
          </a:ln>
        </p:spPr>
        <p:txBody>
          <a:bodyPr wrap="square">
            <a:spAutoFit/>
          </a:bodyPr>
          <a:lstStyle/>
          <a:p>
            <a:pPr algn="l" eaLnBrk="1" hangingPunct="1">
              <a:spcBef>
                <a:spcPct val="50000"/>
              </a:spcBef>
            </a:pPr>
            <a:r>
              <a:rPr kumimoji="1" lang="en-US" altLang="zh-CN" sz="2000" b="0" dirty="0">
                <a:solidFill>
                  <a:srgbClr val="FF0000"/>
                </a:solidFill>
                <a:latin typeface="Arial" pitchFamily="34" charset="0"/>
                <a:cs typeface="Arial" pitchFamily="34" charset="0"/>
              </a:rPr>
              <a:t>100Mbps links</a:t>
            </a:r>
          </a:p>
        </p:txBody>
      </p:sp>
      <p:grpSp>
        <p:nvGrpSpPr>
          <p:cNvPr id="12" name="Group 101"/>
          <p:cNvGrpSpPr>
            <a:grpSpLocks/>
          </p:cNvGrpSpPr>
          <p:nvPr/>
        </p:nvGrpSpPr>
        <p:grpSpPr bwMode="auto">
          <a:xfrm>
            <a:off x="411162" y="1295400"/>
            <a:ext cx="4084638" cy="1371600"/>
            <a:chOff x="152399" y="4289233"/>
            <a:chExt cx="4084638" cy="1981200"/>
          </a:xfrm>
        </p:grpSpPr>
        <p:sp>
          <p:nvSpPr>
            <p:cNvPr id="94" name="AutoShape 265"/>
            <p:cNvSpPr>
              <a:spLocks noChangeArrowheads="1"/>
            </p:cNvSpPr>
            <p:nvPr/>
          </p:nvSpPr>
          <p:spPr bwMode="auto">
            <a:xfrm>
              <a:off x="152399" y="4289233"/>
              <a:ext cx="4084637" cy="19812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5410" name="Rectangle 263"/>
            <p:cNvSpPr>
              <a:spLocks noChangeArrowheads="1"/>
            </p:cNvSpPr>
            <p:nvPr/>
          </p:nvSpPr>
          <p:spPr bwMode="auto">
            <a:xfrm>
              <a:off x="152400" y="4522671"/>
              <a:ext cx="4084637" cy="1498601"/>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200" b="0" dirty="0">
                  <a:solidFill>
                    <a:schemeClr val="tx1"/>
                  </a:solidFill>
                  <a:latin typeface="Arial" pitchFamily="34" charset="0"/>
                  <a:cs typeface="Arial" pitchFamily="34" charset="0"/>
                </a:rPr>
                <a:t>16 servers with 1Gbps NICs</a:t>
              </a:r>
            </a:p>
            <a:p>
              <a:pPr marL="346075" indent="-346075" algn="l">
                <a:lnSpc>
                  <a:spcPct val="85000"/>
                </a:lnSpc>
                <a:spcBef>
                  <a:spcPct val="20000"/>
                </a:spcBef>
                <a:buClr>
                  <a:schemeClr val="bg2"/>
                </a:buClr>
                <a:buFont typeface="Wingdings" pitchFamily="2" charset="2"/>
                <a:buChar char="l"/>
              </a:pPr>
              <a:r>
                <a:rPr lang="en-US" altLang="zh-CN" sz="2200" b="0" dirty="0">
                  <a:solidFill>
                    <a:schemeClr val="tx1"/>
                  </a:solidFill>
                  <a:latin typeface="Arial" pitchFamily="34" charset="0"/>
                  <a:cs typeface="Arial" pitchFamily="34" charset="0"/>
                </a:rPr>
                <a:t>Emulate a hybrid network on 48-port Ethernet switch</a:t>
              </a:r>
            </a:p>
          </p:txBody>
        </p:sp>
      </p:grpSp>
      <p:pic>
        <p:nvPicPr>
          <p:cNvPr id="15391" name="Picture 86" descr="Dell.gif"/>
          <p:cNvPicPr>
            <a:picLocks noChangeAspect="1"/>
          </p:cNvPicPr>
          <p:nvPr/>
        </p:nvPicPr>
        <p:blipFill>
          <a:blip r:embed="rId6"/>
          <a:srcRect/>
          <a:stretch>
            <a:fillRect/>
          </a:stretch>
        </p:blipFill>
        <p:spPr bwMode="auto">
          <a:xfrm>
            <a:off x="3505200" y="2895600"/>
            <a:ext cx="428625" cy="504825"/>
          </a:xfrm>
          <a:prstGeom prst="rect">
            <a:avLst/>
          </a:prstGeom>
          <a:noFill/>
          <a:ln w="9525">
            <a:noFill/>
            <a:miter lim="800000"/>
            <a:headEnd/>
            <a:tailEnd/>
          </a:ln>
        </p:spPr>
      </p:pic>
      <p:pic>
        <p:nvPicPr>
          <p:cNvPr id="15392" name="Picture 87" descr="Dell.gif"/>
          <p:cNvPicPr>
            <a:picLocks noChangeAspect="1"/>
          </p:cNvPicPr>
          <p:nvPr/>
        </p:nvPicPr>
        <p:blipFill>
          <a:blip r:embed="rId6"/>
          <a:srcRect/>
          <a:stretch>
            <a:fillRect/>
          </a:stretch>
        </p:blipFill>
        <p:spPr bwMode="auto">
          <a:xfrm>
            <a:off x="3722688" y="2895600"/>
            <a:ext cx="428625" cy="504825"/>
          </a:xfrm>
          <a:prstGeom prst="rect">
            <a:avLst/>
          </a:prstGeom>
          <a:noFill/>
          <a:ln w="9525">
            <a:noFill/>
            <a:miter lim="800000"/>
            <a:headEnd/>
            <a:tailEnd/>
          </a:ln>
        </p:spPr>
      </p:pic>
      <p:pic>
        <p:nvPicPr>
          <p:cNvPr id="15393" name="Picture 88" descr="Dell.gif"/>
          <p:cNvPicPr>
            <a:picLocks noChangeAspect="1"/>
          </p:cNvPicPr>
          <p:nvPr/>
        </p:nvPicPr>
        <p:blipFill>
          <a:blip r:embed="rId6"/>
          <a:srcRect/>
          <a:stretch>
            <a:fillRect/>
          </a:stretch>
        </p:blipFill>
        <p:spPr bwMode="auto">
          <a:xfrm>
            <a:off x="3965575" y="2906713"/>
            <a:ext cx="428625" cy="504825"/>
          </a:xfrm>
          <a:prstGeom prst="rect">
            <a:avLst/>
          </a:prstGeom>
          <a:noFill/>
          <a:ln w="9525">
            <a:noFill/>
            <a:miter lim="800000"/>
            <a:headEnd/>
            <a:tailEnd/>
          </a:ln>
        </p:spPr>
      </p:pic>
      <p:pic>
        <p:nvPicPr>
          <p:cNvPr id="15394" name="Picture 89" descr="Dell.gif"/>
          <p:cNvPicPr>
            <a:picLocks noChangeAspect="1"/>
          </p:cNvPicPr>
          <p:nvPr/>
        </p:nvPicPr>
        <p:blipFill>
          <a:blip r:embed="rId6"/>
          <a:srcRect/>
          <a:stretch>
            <a:fillRect/>
          </a:stretch>
        </p:blipFill>
        <p:spPr bwMode="auto">
          <a:xfrm>
            <a:off x="4202113" y="2908663"/>
            <a:ext cx="428625" cy="504825"/>
          </a:xfrm>
          <a:prstGeom prst="rect">
            <a:avLst/>
          </a:prstGeom>
          <a:noFill/>
          <a:ln w="9525">
            <a:noFill/>
            <a:miter lim="800000"/>
            <a:headEnd/>
            <a:tailEnd/>
          </a:ln>
        </p:spPr>
      </p:pic>
      <p:pic>
        <p:nvPicPr>
          <p:cNvPr id="15395" name="Picture 90" descr="Dell.gif"/>
          <p:cNvPicPr>
            <a:picLocks noChangeAspect="1"/>
          </p:cNvPicPr>
          <p:nvPr/>
        </p:nvPicPr>
        <p:blipFill>
          <a:blip r:embed="rId6"/>
          <a:srcRect/>
          <a:stretch>
            <a:fillRect/>
          </a:stretch>
        </p:blipFill>
        <p:spPr bwMode="auto">
          <a:xfrm>
            <a:off x="4894263" y="2913063"/>
            <a:ext cx="428625" cy="504825"/>
          </a:xfrm>
          <a:prstGeom prst="rect">
            <a:avLst/>
          </a:prstGeom>
          <a:noFill/>
          <a:ln w="9525">
            <a:noFill/>
            <a:miter lim="800000"/>
            <a:headEnd/>
            <a:tailEnd/>
          </a:ln>
        </p:spPr>
      </p:pic>
      <p:pic>
        <p:nvPicPr>
          <p:cNvPr id="15396" name="Picture 91" descr="Dell.gif"/>
          <p:cNvPicPr>
            <a:picLocks noChangeAspect="1"/>
          </p:cNvPicPr>
          <p:nvPr/>
        </p:nvPicPr>
        <p:blipFill>
          <a:blip r:embed="rId6"/>
          <a:srcRect/>
          <a:stretch>
            <a:fillRect/>
          </a:stretch>
        </p:blipFill>
        <p:spPr bwMode="auto">
          <a:xfrm>
            <a:off x="5111750" y="2913063"/>
            <a:ext cx="428625" cy="504825"/>
          </a:xfrm>
          <a:prstGeom prst="rect">
            <a:avLst/>
          </a:prstGeom>
          <a:noFill/>
          <a:ln w="9525">
            <a:noFill/>
            <a:miter lim="800000"/>
            <a:headEnd/>
            <a:tailEnd/>
          </a:ln>
        </p:spPr>
      </p:pic>
      <p:pic>
        <p:nvPicPr>
          <p:cNvPr id="15397" name="Picture 92" descr="Dell.gif"/>
          <p:cNvPicPr>
            <a:picLocks noChangeAspect="1"/>
          </p:cNvPicPr>
          <p:nvPr/>
        </p:nvPicPr>
        <p:blipFill>
          <a:blip r:embed="rId6"/>
          <a:srcRect/>
          <a:stretch>
            <a:fillRect/>
          </a:stretch>
        </p:blipFill>
        <p:spPr bwMode="auto">
          <a:xfrm>
            <a:off x="5354638" y="2924175"/>
            <a:ext cx="428625" cy="504825"/>
          </a:xfrm>
          <a:prstGeom prst="rect">
            <a:avLst/>
          </a:prstGeom>
          <a:noFill/>
          <a:ln w="9525">
            <a:noFill/>
            <a:miter lim="800000"/>
            <a:headEnd/>
            <a:tailEnd/>
          </a:ln>
        </p:spPr>
      </p:pic>
      <p:pic>
        <p:nvPicPr>
          <p:cNvPr id="15398" name="Picture 94" descr="Dell.gif"/>
          <p:cNvPicPr>
            <a:picLocks noChangeAspect="1"/>
          </p:cNvPicPr>
          <p:nvPr/>
        </p:nvPicPr>
        <p:blipFill>
          <a:blip r:embed="rId6"/>
          <a:srcRect/>
          <a:stretch>
            <a:fillRect/>
          </a:stretch>
        </p:blipFill>
        <p:spPr bwMode="auto">
          <a:xfrm>
            <a:off x="5591175" y="2926126"/>
            <a:ext cx="428625" cy="504825"/>
          </a:xfrm>
          <a:prstGeom prst="rect">
            <a:avLst/>
          </a:prstGeom>
          <a:noFill/>
          <a:ln w="9525">
            <a:noFill/>
            <a:miter lim="800000"/>
            <a:headEnd/>
            <a:tailEnd/>
          </a:ln>
        </p:spPr>
      </p:pic>
      <p:pic>
        <p:nvPicPr>
          <p:cNvPr id="15399" name="Picture 95" descr="Dell.gif"/>
          <p:cNvPicPr>
            <a:picLocks noChangeAspect="1"/>
          </p:cNvPicPr>
          <p:nvPr/>
        </p:nvPicPr>
        <p:blipFill>
          <a:blip r:embed="rId6"/>
          <a:srcRect/>
          <a:stretch>
            <a:fillRect/>
          </a:stretch>
        </p:blipFill>
        <p:spPr bwMode="auto">
          <a:xfrm>
            <a:off x="6557963" y="2940050"/>
            <a:ext cx="428625" cy="504825"/>
          </a:xfrm>
          <a:prstGeom prst="rect">
            <a:avLst/>
          </a:prstGeom>
          <a:noFill/>
          <a:ln w="9525">
            <a:noFill/>
            <a:miter lim="800000"/>
            <a:headEnd/>
            <a:tailEnd/>
          </a:ln>
        </p:spPr>
      </p:pic>
      <p:pic>
        <p:nvPicPr>
          <p:cNvPr id="15400" name="Picture 96" descr="Dell.gif"/>
          <p:cNvPicPr>
            <a:picLocks noChangeAspect="1"/>
          </p:cNvPicPr>
          <p:nvPr/>
        </p:nvPicPr>
        <p:blipFill>
          <a:blip r:embed="rId6"/>
          <a:srcRect/>
          <a:stretch>
            <a:fillRect/>
          </a:stretch>
        </p:blipFill>
        <p:spPr bwMode="auto">
          <a:xfrm>
            <a:off x="6775450" y="2940050"/>
            <a:ext cx="428625" cy="504825"/>
          </a:xfrm>
          <a:prstGeom prst="rect">
            <a:avLst/>
          </a:prstGeom>
          <a:noFill/>
          <a:ln w="9525">
            <a:noFill/>
            <a:miter lim="800000"/>
            <a:headEnd/>
            <a:tailEnd/>
          </a:ln>
        </p:spPr>
      </p:pic>
      <p:pic>
        <p:nvPicPr>
          <p:cNvPr id="15401" name="Picture 97" descr="Dell.gif"/>
          <p:cNvPicPr>
            <a:picLocks noChangeAspect="1"/>
          </p:cNvPicPr>
          <p:nvPr/>
        </p:nvPicPr>
        <p:blipFill>
          <a:blip r:embed="rId6"/>
          <a:srcRect/>
          <a:stretch>
            <a:fillRect/>
          </a:stretch>
        </p:blipFill>
        <p:spPr bwMode="auto">
          <a:xfrm>
            <a:off x="7016750" y="2949575"/>
            <a:ext cx="428625" cy="504825"/>
          </a:xfrm>
          <a:prstGeom prst="rect">
            <a:avLst/>
          </a:prstGeom>
          <a:noFill/>
          <a:ln w="9525">
            <a:noFill/>
            <a:miter lim="800000"/>
            <a:headEnd/>
            <a:tailEnd/>
          </a:ln>
        </p:spPr>
      </p:pic>
      <p:pic>
        <p:nvPicPr>
          <p:cNvPr id="15402" name="Picture 99" descr="Dell.gif"/>
          <p:cNvPicPr>
            <a:picLocks noChangeAspect="1"/>
          </p:cNvPicPr>
          <p:nvPr/>
        </p:nvPicPr>
        <p:blipFill>
          <a:blip r:embed="rId6"/>
          <a:srcRect/>
          <a:stretch>
            <a:fillRect/>
          </a:stretch>
        </p:blipFill>
        <p:spPr bwMode="auto">
          <a:xfrm>
            <a:off x="7254875" y="2953113"/>
            <a:ext cx="428625" cy="504825"/>
          </a:xfrm>
          <a:prstGeom prst="rect">
            <a:avLst/>
          </a:prstGeom>
          <a:noFill/>
          <a:ln w="9525">
            <a:noFill/>
            <a:miter lim="800000"/>
            <a:headEnd/>
            <a:tailEnd/>
          </a:ln>
        </p:spPr>
      </p:pic>
      <p:pic>
        <p:nvPicPr>
          <p:cNvPr id="15403" name="Picture 100" descr="Dell.gif"/>
          <p:cNvPicPr>
            <a:picLocks noChangeAspect="1"/>
          </p:cNvPicPr>
          <p:nvPr/>
        </p:nvPicPr>
        <p:blipFill>
          <a:blip r:embed="rId6"/>
          <a:srcRect/>
          <a:stretch>
            <a:fillRect/>
          </a:stretch>
        </p:blipFill>
        <p:spPr bwMode="auto">
          <a:xfrm>
            <a:off x="7989888" y="2959100"/>
            <a:ext cx="428625" cy="504825"/>
          </a:xfrm>
          <a:prstGeom prst="rect">
            <a:avLst/>
          </a:prstGeom>
          <a:noFill/>
          <a:ln w="9525">
            <a:noFill/>
            <a:miter lim="800000"/>
            <a:headEnd/>
            <a:tailEnd/>
          </a:ln>
        </p:spPr>
      </p:pic>
      <p:pic>
        <p:nvPicPr>
          <p:cNvPr id="15404" name="Picture 101" descr="Dell.gif"/>
          <p:cNvPicPr>
            <a:picLocks noChangeAspect="1"/>
          </p:cNvPicPr>
          <p:nvPr/>
        </p:nvPicPr>
        <p:blipFill>
          <a:blip r:embed="rId6"/>
          <a:srcRect/>
          <a:stretch>
            <a:fillRect/>
          </a:stretch>
        </p:blipFill>
        <p:spPr bwMode="auto">
          <a:xfrm>
            <a:off x="8207375" y="2959100"/>
            <a:ext cx="428625" cy="504825"/>
          </a:xfrm>
          <a:prstGeom prst="rect">
            <a:avLst/>
          </a:prstGeom>
          <a:noFill/>
          <a:ln w="9525">
            <a:noFill/>
            <a:miter lim="800000"/>
            <a:headEnd/>
            <a:tailEnd/>
          </a:ln>
        </p:spPr>
      </p:pic>
      <p:pic>
        <p:nvPicPr>
          <p:cNvPr id="15405" name="Picture 102" descr="Dell.gif"/>
          <p:cNvPicPr>
            <a:picLocks noChangeAspect="1"/>
          </p:cNvPicPr>
          <p:nvPr/>
        </p:nvPicPr>
        <p:blipFill>
          <a:blip r:embed="rId6"/>
          <a:srcRect/>
          <a:stretch>
            <a:fillRect/>
          </a:stretch>
        </p:blipFill>
        <p:spPr bwMode="auto">
          <a:xfrm>
            <a:off x="8450263" y="2970213"/>
            <a:ext cx="428625" cy="504825"/>
          </a:xfrm>
          <a:prstGeom prst="rect">
            <a:avLst/>
          </a:prstGeom>
          <a:noFill/>
          <a:ln w="9525">
            <a:noFill/>
            <a:miter lim="800000"/>
            <a:headEnd/>
            <a:tailEnd/>
          </a:ln>
        </p:spPr>
      </p:pic>
      <p:pic>
        <p:nvPicPr>
          <p:cNvPr id="15406" name="Picture 103" descr="Dell.gif"/>
          <p:cNvPicPr>
            <a:picLocks noChangeAspect="1"/>
          </p:cNvPicPr>
          <p:nvPr/>
        </p:nvPicPr>
        <p:blipFill>
          <a:blip r:embed="rId6"/>
          <a:srcRect/>
          <a:stretch>
            <a:fillRect/>
          </a:stretch>
        </p:blipFill>
        <p:spPr bwMode="auto">
          <a:xfrm>
            <a:off x="8686800" y="2972163"/>
            <a:ext cx="428625" cy="504825"/>
          </a:xfrm>
          <a:prstGeom prst="rect">
            <a:avLst/>
          </a:prstGeom>
          <a:noFill/>
          <a:ln w="9525">
            <a:noFill/>
            <a:miter lim="800000"/>
            <a:headEnd/>
            <a:tailEnd/>
          </a:ln>
        </p:spPr>
      </p:pic>
      <p:grpSp>
        <p:nvGrpSpPr>
          <p:cNvPr id="86" name="Group 85"/>
          <p:cNvGrpSpPr/>
          <p:nvPr/>
        </p:nvGrpSpPr>
        <p:grpSpPr>
          <a:xfrm>
            <a:off x="416956" y="4343400"/>
            <a:ext cx="4184465" cy="2133601"/>
            <a:chOff x="416956" y="4343400"/>
            <a:chExt cx="4184465" cy="2133601"/>
          </a:xfrm>
        </p:grpSpPr>
        <p:sp>
          <p:nvSpPr>
            <p:cNvPr id="99" name="AutoShape 265"/>
            <p:cNvSpPr>
              <a:spLocks noChangeArrowheads="1"/>
            </p:cNvSpPr>
            <p:nvPr/>
          </p:nvSpPr>
          <p:spPr bwMode="auto">
            <a:xfrm>
              <a:off x="416956" y="4343400"/>
              <a:ext cx="4184465" cy="2133601"/>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85" name="Rectangle 266"/>
            <p:cNvSpPr>
              <a:spLocks noChangeArrowheads="1"/>
            </p:cNvSpPr>
            <p:nvPr/>
          </p:nvSpPr>
          <p:spPr bwMode="auto">
            <a:xfrm>
              <a:off x="476038" y="4429874"/>
              <a:ext cx="4100244" cy="1905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200" b="0" dirty="0" smtClean="0">
                  <a:solidFill>
                    <a:schemeClr val="tx1"/>
                  </a:solidFill>
                  <a:latin typeface="Arial" charset="0"/>
                  <a:cs typeface="Arial" charset="0"/>
                </a:rPr>
                <a:t>Optical circuit emulation</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Optical paths are available only when hosts are notified </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During reconfiguration, no host can use optical paths</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10 ms reconfiguration delay</a:t>
              </a:r>
              <a:endParaRPr lang="en-US" altLang="zh-CN" sz="2000" b="0" dirty="0">
                <a:solidFill>
                  <a:schemeClr val="tx1"/>
                </a:solidFill>
                <a:latin typeface="Arial" charset="0"/>
                <a:cs typeface="Arial" charset="0"/>
              </a:endParaRPr>
            </a:p>
          </p:txBody>
        </p:sp>
      </p:grpSp>
    </p:spTree>
    <p:custDataLst>
      <p:tags r:id="rId1"/>
    </p:custDataLst>
  </p:cSld>
  <p:clrMapOvr>
    <a:masterClrMapping/>
  </p:clrMapOvr>
  <p:transition advTm="94927">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6"/>
                                        </p:tgtEl>
                                        <p:attrNameLst>
                                          <p:attrName>style.visibility</p:attrName>
                                        </p:attrNameLst>
                                      </p:cBhvr>
                                      <p:to>
                                        <p:strVal val="visible"/>
                                      </p:to>
                                    </p:set>
                                    <p:animEffect transition="in" filter="wipe(up)">
                                      <p:cBhvr>
                                        <p:cTn id="1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p>
            <a:fld id="{207BD8D1-C1A1-4257-9D41-3F8B1BADAE8A}" type="slidenum">
              <a:rPr lang="en-GB" smtClean="0">
                <a:latin typeface="Arial" charset="0"/>
                <a:cs typeface="Arial" charset="0"/>
              </a:rPr>
              <a:pPr/>
              <a:t>13</a:t>
            </a:fld>
            <a:endParaRPr lang="en-GB" smtClean="0">
              <a:latin typeface="Arial" charset="0"/>
              <a:cs typeface="Arial" charset="0"/>
            </a:endParaRPr>
          </a:p>
        </p:txBody>
      </p:sp>
      <p:sp>
        <p:nvSpPr>
          <p:cNvPr id="273410" name="Rectangle 2"/>
          <p:cNvSpPr>
            <a:spLocks noGrp="1" noChangeArrowheads="1"/>
          </p:cNvSpPr>
          <p:nvPr>
            <p:ph type="title"/>
          </p:nvPr>
        </p:nvSpPr>
        <p:spPr>
          <a:xfrm>
            <a:off x="990600" y="76200"/>
            <a:ext cx="8229600" cy="990600"/>
          </a:xfrm>
        </p:spPr>
        <p:txBody>
          <a:bodyPr/>
          <a:lstStyle/>
          <a:p>
            <a:pPr>
              <a:defRPr/>
            </a:pPr>
            <a:r>
              <a:rPr lang="en-US" altLang="zh-CN" sz="3200" dirty="0" smtClean="0">
                <a:ea typeface="宋体" pitchFamily="2" charset="-122"/>
              </a:rPr>
              <a:t>Evaluation </a:t>
            </a:r>
            <a:endParaRPr lang="en-US" altLang="zh-CN" sz="3200" dirty="0">
              <a:ea typeface="宋体" pitchFamily="2" charset="-122"/>
            </a:endParaRPr>
          </a:p>
        </p:txBody>
      </p:sp>
      <p:sp>
        <p:nvSpPr>
          <p:cNvPr id="16388" name="Rectangle 263"/>
          <p:cNvSpPr>
            <a:spLocks noChangeArrowheads="1"/>
          </p:cNvSpPr>
          <p:nvPr/>
        </p:nvSpPr>
        <p:spPr bwMode="auto">
          <a:xfrm>
            <a:off x="152400" y="1371600"/>
            <a:ext cx="8305800" cy="17526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800" b="0" dirty="0">
                <a:solidFill>
                  <a:schemeClr val="bg2"/>
                </a:solidFill>
                <a:latin typeface="Arial" charset="0"/>
                <a:cs typeface="Arial" charset="0"/>
              </a:rPr>
              <a:t>Basic system performance: </a:t>
            </a:r>
          </a:p>
          <a:p>
            <a:pPr marL="742950" lvl="1" indent="-285750" algn="l">
              <a:lnSpc>
                <a:spcPct val="85000"/>
              </a:lnSpc>
              <a:buClr>
                <a:schemeClr val="bg2"/>
              </a:buClr>
              <a:buFontTx/>
              <a:buChar char="–"/>
            </a:pPr>
            <a:r>
              <a:rPr lang="en-US" altLang="zh-CN" sz="2000" b="0" dirty="0">
                <a:solidFill>
                  <a:schemeClr val="bg2"/>
                </a:solidFill>
                <a:latin typeface="Arial" charset="0"/>
                <a:cs typeface="Arial" charset="0"/>
              </a:rPr>
              <a:t>Can TCP exploit dynamic bandwidth quickly</a:t>
            </a:r>
            <a:r>
              <a:rPr lang="en-US" altLang="zh-CN" sz="2000" b="0" dirty="0" smtClean="0">
                <a:solidFill>
                  <a:schemeClr val="bg2"/>
                </a:solidFill>
                <a:latin typeface="Arial" charset="0"/>
                <a:cs typeface="Arial" charset="0"/>
              </a:rPr>
              <a:t>?</a:t>
            </a:r>
            <a:endParaRPr lang="en-US" altLang="zh-CN" sz="2000" b="0" dirty="0">
              <a:solidFill>
                <a:schemeClr val="bg2"/>
              </a:solidFill>
              <a:latin typeface="Arial" charset="0"/>
              <a:cs typeface="Arial" charset="0"/>
            </a:endParaRPr>
          </a:p>
          <a:p>
            <a:pPr marL="742950" lvl="1" indent="-285750" algn="l">
              <a:lnSpc>
                <a:spcPct val="85000"/>
              </a:lnSpc>
              <a:buClr>
                <a:schemeClr val="bg2"/>
              </a:buClr>
              <a:buFontTx/>
              <a:buChar char="–"/>
            </a:pPr>
            <a:endParaRPr lang="en-US" altLang="zh-CN" sz="2000" b="0" dirty="0" smtClean="0">
              <a:solidFill>
                <a:schemeClr val="bg2"/>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bg2"/>
                </a:solidFill>
                <a:latin typeface="Arial" charset="0"/>
                <a:cs typeface="Arial" charset="0"/>
              </a:rPr>
              <a:t>Does </a:t>
            </a:r>
            <a:r>
              <a:rPr lang="en-US" altLang="zh-CN" sz="2000" b="0" dirty="0">
                <a:solidFill>
                  <a:schemeClr val="bg2"/>
                </a:solidFill>
                <a:latin typeface="Arial" charset="0"/>
                <a:cs typeface="Arial" charset="0"/>
              </a:rPr>
              <a:t>traffic control on servers bring significant overhead?</a:t>
            </a:r>
          </a:p>
          <a:p>
            <a:pPr marL="742950" lvl="1" indent="-285750" algn="l">
              <a:lnSpc>
                <a:spcPct val="85000"/>
              </a:lnSpc>
              <a:buClr>
                <a:schemeClr val="bg2"/>
              </a:buClr>
              <a:buFontTx/>
              <a:buChar char="–"/>
            </a:pPr>
            <a:endParaRPr lang="en-US" altLang="zh-CN" sz="2000" b="0" dirty="0" smtClean="0">
              <a:solidFill>
                <a:schemeClr val="bg2"/>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bg2"/>
                </a:solidFill>
                <a:latin typeface="Arial" charset="0"/>
                <a:cs typeface="Arial" charset="0"/>
              </a:rPr>
              <a:t>Does </a:t>
            </a:r>
            <a:r>
              <a:rPr lang="en-US" altLang="zh-CN" sz="2000" b="0" dirty="0">
                <a:solidFill>
                  <a:schemeClr val="bg2"/>
                </a:solidFill>
                <a:latin typeface="Arial" charset="0"/>
                <a:cs typeface="Arial" charset="0"/>
              </a:rPr>
              <a:t>buffering unfairly increase delay of small flows?  </a:t>
            </a:r>
          </a:p>
        </p:txBody>
      </p:sp>
      <p:sp>
        <p:nvSpPr>
          <p:cNvPr id="16389" name="Rectangle 263"/>
          <p:cNvSpPr>
            <a:spLocks noChangeArrowheads="1"/>
          </p:cNvSpPr>
          <p:nvPr/>
        </p:nvSpPr>
        <p:spPr bwMode="auto">
          <a:xfrm>
            <a:off x="203200" y="3505200"/>
            <a:ext cx="8305800" cy="1905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800" b="0" dirty="0">
                <a:solidFill>
                  <a:schemeClr val="bg2"/>
                </a:solidFill>
                <a:latin typeface="Arial" charset="0"/>
                <a:cs typeface="Arial" charset="0"/>
              </a:rPr>
              <a:t>Application performance:</a:t>
            </a:r>
          </a:p>
          <a:p>
            <a:pPr marL="742950" lvl="1" indent="-285750" algn="l">
              <a:lnSpc>
                <a:spcPct val="85000"/>
              </a:lnSpc>
              <a:buClr>
                <a:schemeClr val="bg2"/>
              </a:buClr>
              <a:buFontTx/>
              <a:buChar char="–"/>
            </a:pPr>
            <a:r>
              <a:rPr lang="en-US" altLang="zh-CN" sz="2000" b="0" dirty="0">
                <a:solidFill>
                  <a:schemeClr val="bg2"/>
                </a:solidFill>
                <a:latin typeface="Arial" charset="0"/>
                <a:cs typeface="Arial" charset="0"/>
              </a:rPr>
              <a:t>Bulk transfer (VM migration)?</a:t>
            </a:r>
          </a:p>
          <a:p>
            <a:pPr marL="742950" lvl="1" indent="-285750" algn="l">
              <a:lnSpc>
                <a:spcPct val="85000"/>
              </a:lnSpc>
              <a:buClr>
                <a:schemeClr val="bg2"/>
              </a:buClr>
              <a:buFontTx/>
              <a:buChar char="–"/>
            </a:pPr>
            <a:endParaRPr lang="en-US" altLang="zh-CN" sz="2000" b="0" dirty="0" smtClean="0">
              <a:solidFill>
                <a:schemeClr val="bg2"/>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bg2"/>
                </a:solidFill>
                <a:latin typeface="Arial" charset="0"/>
                <a:cs typeface="Arial" charset="0"/>
              </a:rPr>
              <a:t>Loosely </a:t>
            </a:r>
            <a:r>
              <a:rPr lang="en-US" altLang="zh-CN" sz="2000" b="0" dirty="0">
                <a:solidFill>
                  <a:schemeClr val="bg2"/>
                </a:solidFill>
                <a:latin typeface="Arial" charset="0"/>
                <a:cs typeface="Arial" charset="0"/>
              </a:rPr>
              <a:t>synchronized all-to-all communication (</a:t>
            </a:r>
            <a:r>
              <a:rPr lang="en-US" altLang="zh-CN" sz="2000" b="0" dirty="0" err="1">
                <a:solidFill>
                  <a:schemeClr val="bg2"/>
                </a:solidFill>
                <a:latin typeface="Arial" charset="0"/>
                <a:cs typeface="Arial" charset="0"/>
              </a:rPr>
              <a:t>MapReduce</a:t>
            </a:r>
            <a:r>
              <a:rPr lang="en-US" altLang="zh-CN" sz="2000" b="0" dirty="0">
                <a:solidFill>
                  <a:schemeClr val="bg2"/>
                </a:solidFill>
                <a:latin typeface="Arial" charset="0"/>
                <a:cs typeface="Arial" charset="0"/>
              </a:rPr>
              <a:t>)?</a:t>
            </a:r>
          </a:p>
          <a:p>
            <a:pPr marL="742950" lvl="1" indent="-285750" algn="l">
              <a:lnSpc>
                <a:spcPct val="85000"/>
              </a:lnSpc>
              <a:buClr>
                <a:schemeClr val="bg2"/>
              </a:buClr>
              <a:buFontTx/>
              <a:buChar char="–"/>
            </a:pPr>
            <a:endParaRPr lang="en-US" altLang="zh-CN" sz="2000" b="0" dirty="0" smtClean="0">
              <a:solidFill>
                <a:schemeClr val="bg2"/>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bg2"/>
                </a:solidFill>
                <a:latin typeface="Arial" charset="0"/>
                <a:cs typeface="Arial" charset="0"/>
              </a:rPr>
              <a:t>Tightly </a:t>
            </a:r>
            <a:r>
              <a:rPr lang="en-US" altLang="zh-CN" sz="2000" b="0" dirty="0">
                <a:solidFill>
                  <a:schemeClr val="bg2"/>
                </a:solidFill>
                <a:latin typeface="Arial" charset="0"/>
                <a:cs typeface="Arial" charset="0"/>
              </a:rPr>
              <a:t>synchronized all-to-all communication (MPI-FFT) ? </a:t>
            </a:r>
          </a:p>
        </p:txBody>
      </p:sp>
      <p:sp>
        <p:nvSpPr>
          <p:cNvPr id="6" name="Text Box 44"/>
          <p:cNvSpPr txBox="1">
            <a:spLocks noChangeArrowheads="1"/>
          </p:cNvSpPr>
          <p:nvPr/>
        </p:nvSpPr>
        <p:spPr bwMode="auto">
          <a:xfrm>
            <a:off x="8153400" y="1683325"/>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
        <p:nvSpPr>
          <p:cNvPr id="7" name="Text Box 44"/>
          <p:cNvSpPr txBox="1">
            <a:spLocks noChangeArrowheads="1"/>
          </p:cNvSpPr>
          <p:nvPr/>
        </p:nvSpPr>
        <p:spPr bwMode="auto">
          <a:xfrm>
            <a:off x="8166100" y="2209800"/>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No</a:t>
            </a:r>
          </a:p>
        </p:txBody>
      </p:sp>
      <p:sp>
        <p:nvSpPr>
          <p:cNvPr id="8" name="Text Box 44"/>
          <p:cNvSpPr txBox="1">
            <a:spLocks noChangeArrowheads="1"/>
          </p:cNvSpPr>
          <p:nvPr/>
        </p:nvSpPr>
        <p:spPr bwMode="auto">
          <a:xfrm>
            <a:off x="8166100" y="2735138"/>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No</a:t>
            </a:r>
          </a:p>
        </p:txBody>
      </p:sp>
      <p:sp>
        <p:nvSpPr>
          <p:cNvPr id="9" name="Text Box 44"/>
          <p:cNvSpPr txBox="1">
            <a:spLocks noChangeArrowheads="1"/>
          </p:cNvSpPr>
          <p:nvPr/>
        </p:nvSpPr>
        <p:spPr bwMode="auto">
          <a:xfrm>
            <a:off x="8205788" y="3870325"/>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
        <p:nvSpPr>
          <p:cNvPr id="10" name="Text Box 44"/>
          <p:cNvSpPr txBox="1">
            <a:spLocks noChangeArrowheads="1"/>
          </p:cNvSpPr>
          <p:nvPr/>
        </p:nvSpPr>
        <p:spPr bwMode="auto">
          <a:xfrm>
            <a:off x="8205788" y="4343400"/>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
        <p:nvSpPr>
          <p:cNvPr id="11" name="Text Box 44"/>
          <p:cNvSpPr txBox="1">
            <a:spLocks noChangeArrowheads="1"/>
          </p:cNvSpPr>
          <p:nvPr/>
        </p:nvSpPr>
        <p:spPr bwMode="auto">
          <a:xfrm>
            <a:off x="8205788" y="4842125"/>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Tree>
    <p:custDataLst>
      <p:tags r:id="rId1"/>
    </p:custDataLst>
  </p:cSld>
  <p:clrMapOvr>
    <a:masterClrMapping/>
  </p:clrMapOvr>
  <p:transition advTm="52416">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3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300"/>
                            </p:stCondLst>
                            <p:childTnLst>
                              <p:par>
                                <p:cTn id="11" presetID="1" presetClass="entr" presetSubtype="0" fill="hold" grpId="0" nodeType="afterEffect">
                                  <p:stCondLst>
                                    <p:cond delay="30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600"/>
                            </p:stCondLst>
                            <p:childTnLst>
                              <p:par>
                                <p:cTn id="14" presetID="1" presetClass="entr" presetSubtype="0" fill="hold" grpId="0" nodeType="afterEffect">
                                  <p:stCondLst>
                                    <p:cond delay="3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900"/>
                            </p:stCondLst>
                            <p:childTnLst>
                              <p:par>
                                <p:cTn id="17" presetID="1" presetClass="entr" presetSubtype="0" fill="hold" grpId="0" nodeType="afterEffect">
                                  <p:stCondLst>
                                    <p:cond delay="30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1200"/>
                            </p:stCondLst>
                            <p:childTnLst>
                              <p:par>
                                <p:cTn id="20" presetID="1" presetClass="entr" presetSubtype="0" fill="hold" grpId="0" nodeType="afterEffect">
                                  <p:stCondLst>
                                    <p:cond delay="30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mph" presetSubtype="2" fill="hold" nodeType="clickEffect">
                                  <p:stCondLst>
                                    <p:cond delay="0"/>
                                  </p:stCondLst>
                                  <p:childTnLst>
                                    <p:animClr clrSpc="rgb" dir="cw">
                                      <p:cBhvr override="childStyle">
                                        <p:cTn id="25" dur="100" fill="hold"/>
                                        <p:tgtEl>
                                          <p:spTgt spid="16388">
                                            <p:txEl>
                                              <p:pRg st="3" end="3"/>
                                            </p:txEl>
                                          </p:spTgt>
                                        </p:tgtEl>
                                        <p:attrNameLst>
                                          <p:attrName>style.color</p:attrName>
                                        </p:attrNameLst>
                                      </p:cBhvr>
                                      <p:to>
                                        <a:schemeClr val="folHlink"/>
                                      </p:to>
                                    </p:animClr>
                                  </p:childTnLst>
                                </p:cTn>
                              </p:par>
                              <p:par>
                                <p:cTn id="26" presetID="3" presetClass="emph" presetSubtype="2" fill="hold" nodeType="withEffect">
                                  <p:stCondLst>
                                    <p:cond delay="0"/>
                                  </p:stCondLst>
                                  <p:childTnLst>
                                    <p:animClr clrSpc="rgb" dir="cw">
                                      <p:cBhvr override="childStyle">
                                        <p:cTn id="27" dur="100" fill="hold"/>
                                        <p:tgtEl>
                                          <p:spTgt spid="16388">
                                            <p:txEl>
                                              <p:pRg st="5" end="5"/>
                                            </p:txEl>
                                          </p:spTgt>
                                        </p:tgtEl>
                                        <p:attrNameLst>
                                          <p:attrName>style.color</p:attrName>
                                        </p:attrNameLst>
                                      </p:cBhvr>
                                      <p:to>
                                        <a:schemeClr val="folHlink"/>
                                      </p:to>
                                    </p:animClr>
                                  </p:childTnLst>
                                </p:cTn>
                              </p:par>
                              <p:par>
                                <p:cTn id="28" presetID="3" presetClass="emph" presetSubtype="2" fill="hold" nodeType="withEffect">
                                  <p:stCondLst>
                                    <p:cond delay="0"/>
                                  </p:stCondLst>
                                  <p:childTnLst>
                                    <p:animClr clrSpc="rgb" dir="cw">
                                      <p:cBhvr override="childStyle">
                                        <p:cTn id="29" dur="100" fill="hold"/>
                                        <p:tgtEl>
                                          <p:spTgt spid="16389">
                                            <p:txEl>
                                              <p:pRg st="1" end="1"/>
                                            </p:txEl>
                                          </p:spTgt>
                                        </p:tgtEl>
                                        <p:attrNameLst>
                                          <p:attrName>style.color</p:attrName>
                                        </p:attrNameLst>
                                      </p:cBhvr>
                                      <p:to>
                                        <a:schemeClr val="folHlink"/>
                                      </p:to>
                                    </p:animClr>
                                  </p:childTnLst>
                                </p:cTn>
                              </p:par>
                              <p:par>
                                <p:cTn id="30" presetID="3" presetClass="emph" presetSubtype="2" fill="hold" nodeType="withEffect">
                                  <p:stCondLst>
                                    <p:cond delay="0"/>
                                  </p:stCondLst>
                                  <p:childTnLst>
                                    <p:animClr clrSpc="rgb" dir="cw">
                                      <p:cBhvr override="childStyle">
                                        <p:cTn id="31" dur="100" fill="hold"/>
                                        <p:tgtEl>
                                          <p:spTgt spid="16389">
                                            <p:txEl>
                                              <p:pRg st="5" end="5"/>
                                            </p:txEl>
                                          </p:spTgt>
                                        </p:tgtEl>
                                        <p:attrNameLst>
                                          <p:attrName>style.color</p:attrName>
                                        </p:attrNameLst>
                                      </p:cBhvr>
                                      <p:to>
                                        <a:schemeClr val="folHlink"/>
                                      </p:to>
                                    </p:animClr>
                                  </p:childTnLst>
                                </p:cTn>
                              </p:par>
                              <p:par>
                                <p:cTn id="32" presetID="3" presetClass="emph" presetSubtype="2" fill="hold" nodeType="withEffect">
                                  <p:stCondLst>
                                    <p:cond delay="0"/>
                                  </p:stCondLst>
                                  <p:childTnLst>
                                    <p:animClr clrSpc="rgb" dir="cw">
                                      <p:cBhvr override="childStyle">
                                        <p:cTn id="33" dur="100" fill="hold"/>
                                        <p:tgtEl>
                                          <p:spTgt spid="16388">
                                            <p:txEl>
                                              <p:pRg st="0" end="0"/>
                                            </p:txEl>
                                          </p:spTgt>
                                        </p:tgtEl>
                                        <p:attrNameLst>
                                          <p:attrName>style.color</p:attrName>
                                        </p:attrNameLst>
                                      </p:cBhvr>
                                      <p:to>
                                        <a:schemeClr val="folHlink"/>
                                      </p:to>
                                    </p:animClr>
                                  </p:childTnLst>
                                </p:cTn>
                              </p:par>
                              <p:par>
                                <p:cTn id="34" presetID="3" presetClass="emph" presetSubtype="2" fill="hold" nodeType="withEffect">
                                  <p:stCondLst>
                                    <p:cond delay="0"/>
                                  </p:stCondLst>
                                  <p:childTnLst>
                                    <p:animClr clrSpc="rgb" dir="cw">
                                      <p:cBhvr override="childStyle">
                                        <p:cTn id="35" dur="100" fill="hold"/>
                                        <p:tgtEl>
                                          <p:spTgt spid="16389">
                                            <p:txEl>
                                              <p:pRg st="0" end="0"/>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a:srcRect/>
          <a:stretch>
            <a:fillRect/>
          </a:stretch>
        </p:blipFill>
        <p:spPr bwMode="auto">
          <a:xfrm>
            <a:off x="1559625" y="1424050"/>
            <a:ext cx="6365175" cy="3835644"/>
          </a:xfrm>
          <a:prstGeom prst="rect">
            <a:avLst/>
          </a:prstGeom>
          <a:noFill/>
          <a:ln w="9525">
            <a:noFill/>
            <a:miter lim="800000"/>
            <a:headEnd/>
            <a:tailEnd/>
          </a:ln>
          <a:effectLst/>
        </p:spPr>
      </p:pic>
      <p:sp>
        <p:nvSpPr>
          <p:cNvPr id="17410" name="Slide Number Placeholder 3"/>
          <p:cNvSpPr>
            <a:spLocks noGrp="1"/>
          </p:cNvSpPr>
          <p:nvPr>
            <p:ph type="sldNum" sz="quarter" idx="10"/>
          </p:nvPr>
        </p:nvSpPr>
        <p:spPr>
          <a:noFill/>
        </p:spPr>
        <p:txBody>
          <a:bodyPr/>
          <a:lstStyle/>
          <a:p>
            <a:fld id="{7016098C-B8C7-486B-B8B4-5235702BA378}" type="slidenum">
              <a:rPr lang="en-GB" smtClean="0">
                <a:latin typeface="Arial" charset="0"/>
                <a:cs typeface="Arial" charset="0"/>
              </a:rPr>
              <a:pPr/>
              <a:t>14</a:t>
            </a:fld>
            <a:endParaRPr lang="en-GB" smtClean="0">
              <a:latin typeface="Arial" charset="0"/>
              <a:cs typeface="Arial" charset="0"/>
            </a:endParaRPr>
          </a:p>
        </p:txBody>
      </p:sp>
      <p:sp>
        <p:nvSpPr>
          <p:cNvPr id="273410" name="Rectangle 2"/>
          <p:cNvSpPr>
            <a:spLocks noGrp="1" noChangeArrowheads="1"/>
          </p:cNvSpPr>
          <p:nvPr>
            <p:ph type="title"/>
          </p:nvPr>
        </p:nvSpPr>
        <p:spPr>
          <a:xfrm>
            <a:off x="990600" y="76200"/>
            <a:ext cx="8229600" cy="990600"/>
          </a:xfrm>
        </p:spPr>
        <p:txBody>
          <a:bodyPr/>
          <a:lstStyle/>
          <a:p>
            <a:pPr>
              <a:defRPr/>
            </a:pPr>
            <a:r>
              <a:rPr lang="en-US" altLang="zh-CN" sz="3200" dirty="0" smtClean="0">
                <a:ea typeface="宋体" pitchFamily="2" charset="-122"/>
              </a:rPr>
              <a:t>TCP can exploit dynamic bandwidth quickly</a:t>
            </a:r>
            <a:endParaRPr lang="en-US" altLang="zh-CN" sz="3200" dirty="0">
              <a:ea typeface="宋体" pitchFamily="2" charset="-122"/>
            </a:endParaRPr>
          </a:p>
        </p:txBody>
      </p:sp>
      <p:sp>
        <p:nvSpPr>
          <p:cNvPr id="13" name="Oval 12"/>
          <p:cNvSpPr/>
          <p:nvPr/>
        </p:nvSpPr>
        <p:spPr bwMode="auto">
          <a:xfrm>
            <a:off x="2590800" y="4267200"/>
            <a:ext cx="762000" cy="609600"/>
          </a:xfrm>
          <a:prstGeom prst="ellipse">
            <a:avLst/>
          </a:prstGeom>
          <a:noFill/>
          <a:ln>
            <a:headEnd/>
            <a:tailEnd/>
          </a:ln>
        </p:spPr>
        <p:style>
          <a:lnRef idx="2">
            <a:schemeClr val="dk1"/>
          </a:lnRef>
          <a:fillRef idx="1">
            <a:schemeClr val="lt1"/>
          </a:fillRef>
          <a:effectRef idx="0">
            <a:schemeClr val="dk1"/>
          </a:effectRef>
          <a:fontRef idx="minor">
            <a:schemeClr val="dk1"/>
          </a:fontRef>
        </p:style>
        <p:txBody>
          <a:bodyPr anchor="ctr"/>
          <a:lstStyle/>
          <a:p>
            <a:pPr>
              <a:defRPr/>
            </a:pPr>
            <a:endParaRPr lang="en-US"/>
          </a:p>
        </p:txBody>
      </p:sp>
      <p:sp>
        <p:nvSpPr>
          <p:cNvPr id="12" name="Rounded Rectangular Callout 11"/>
          <p:cNvSpPr/>
          <p:nvPr/>
        </p:nvSpPr>
        <p:spPr bwMode="auto">
          <a:xfrm>
            <a:off x="864326" y="5281748"/>
            <a:ext cx="2667000" cy="1066800"/>
          </a:xfrm>
          <a:prstGeom prst="wedgeRoundRectCallout">
            <a:avLst>
              <a:gd name="adj1" fmla="val 28907"/>
              <a:gd name="adj2" fmla="val -110775"/>
              <a:gd name="adj3" fmla="val 1666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ea typeface="宋体" pitchFamily="2" charset="-122"/>
                <a:cs typeface="Arial" pitchFamily="34" charset="0"/>
              </a:rPr>
              <a:t>Throughput ramps up</a:t>
            </a:r>
          </a:p>
          <a:p>
            <a:pPr>
              <a:defRPr/>
            </a:pPr>
            <a:r>
              <a:rPr lang="en-US" sz="2000" dirty="0">
                <a:solidFill>
                  <a:schemeClr val="tx1"/>
                </a:solidFill>
                <a:latin typeface="Arial" pitchFamily="34" charset="0"/>
                <a:ea typeface="宋体" pitchFamily="2" charset="-122"/>
                <a:cs typeface="Arial" pitchFamily="34" charset="0"/>
              </a:rPr>
              <a:t>within 10 ms </a:t>
            </a:r>
          </a:p>
          <a:p>
            <a:pPr>
              <a:defRPr/>
            </a:pPr>
            <a:endParaRPr lang="en-US" dirty="0">
              <a:solidFill>
                <a:srgbClr val="00FF00"/>
              </a:solidFill>
              <a:latin typeface="Arial" pitchFamily="34" charset="0"/>
              <a:ea typeface="宋体" pitchFamily="2" charset="-122"/>
              <a:cs typeface="Arial" pitchFamily="34" charset="0"/>
            </a:endParaRPr>
          </a:p>
        </p:txBody>
      </p:sp>
      <p:sp>
        <p:nvSpPr>
          <p:cNvPr id="14" name="Oval 13"/>
          <p:cNvSpPr/>
          <p:nvPr/>
        </p:nvSpPr>
        <p:spPr bwMode="auto">
          <a:xfrm>
            <a:off x="4293326" y="4267200"/>
            <a:ext cx="762000" cy="609600"/>
          </a:xfrm>
          <a:prstGeom prst="ellipse">
            <a:avLst/>
          </a:prstGeom>
          <a:noFill/>
          <a:ln>
            <a:headEnd/>
            <a:tailEnd/>
          </a:ln>
        </p:spPr>
        <p:style>
          <a:lnRef idx="2">
            <a:schemeClr val="dk1"/>
          </a:lnRef>
          <a:fillRef idx="1">
            <a:schemeClr val="lt1"/>
          </a:fillRef>
          <a:effectRef idx="0">
            <a:schemeClr val="dk1"/>
          </a:effectRef>
          <a:fontRef idx="minor">
            <a:schemeClr val="dk1"/>
          </a:fontRef>
        </p:style>
        <p:txBody>
          <a:bodyPr anchor="ctr"/>
          <a:lstStyle/>
          <a:p>
            <a:pPr>
              <a:defRPr/>
            </a:pPr>
            <a:endParaRPr lang="en-US"/>
          </a:p>
        </p:txBody>
      </p:sp>
      <p:sp>
        <p:nvSpPr>
          <p:cNvPr id="15" name="Rounded Rectangular Callout 14"/>
          <p:cNvSpPr/>
          <p:nvPr/>
        </p:nvSpPr>
        <p:spPr bwMode="auto">
          <a:xfrm>
            <a:off x="4495800" y="5307874"/>
            <a:ext cx="2667000" cy="1066800"/>
          </a:xfrm>
          <a:prstGeom prst="wedgeRoundRectCallout">
            <a:avLst>
              <a:gd name="adj1" fmla="val -38685"/>
              <a:gd name="adj2" fmla="val -109551"/>
              <a:gd name="adj3" fmla="val 1666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ea typeface="宋体" pitchFamily="2" charset="-122"/>
                <a:cs typeface="Arial" pitchFamily="34" charset="0"/>
              </a:rPr>
              <a:t>Throughput stabilizes</a:t>
            </a:r>
          </a:p>
          <a:p>
            <a:pPr>
              <a:defRPr/>
            </a:pPr>
            <a:r>
              <a:rPr lang="en-US" sz="2000" dirty="0" smtClean="0">
                <a:solidFill>
                  <a:schemeClr val="tx1"/>
                </a:solidFill>
                <a:latin typeface="Arial" pitchFamily="34" charset="0"/>
                <a:ea typeface="宋体" pitchFamily="2" charset="-122"/>
                <a:cs typeface="Arial" pitchFamily="34" charset="0"/>
              </a:rPr>
              <a:t>within 100ms</a:t>
            </a:r>
            <a:endParaRPr lang="en-US" sz="2000" dirty="0">
              <a:solidFill>
                <a:schemeClr val="tx1"/>
              </a:solidFill>
              <a:latin typeface="Arial" pitchFamily="34" charset="0"/>
              <a:ea typeface="宋体" pitchFamily="2" charset="-122"/>
              <a:cs typeface="Arial" pitchFamily="34" charset="0"/>
            </a:endParaRPr>
          </a:p>
          <a:p>
            <a:pPr>
              <a:defRPr/>
            </a:pPr>
            <a:endParaRPr lang="en-US" dirty="0">
              <a:solidFill>
                <a:srgbClr val="00FF00"/>
              </a:solidFill>
              <a:latin typeface="Arial" pitchFamily="34" charset="0"/>
              <a:ea typeface="宋体" pitchFamily="2" charset="-122"/>
              <a:cs typeface="Arial" pitchFamily="34" charset="0"/>
            </a:endParaRPr>
          </a:p>
        </p:txBody>
      </p:sp>
    </p:spTree>
    <p:custDataLst>
      <p:tags r:id="rId1"/>
    </p:custDataLst>
  </p:cSld>
  <p:clrMapOvr>
    <a:masterClrMapping/>
  </p:clrMapOvr>
  <p:transition advTm="76643">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edge">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edge">
                                      <p:cBhvr>
                                        <p:cTn id="16" dur="500"/>
                                        <p:tgtEl>
                                          <p:spTgt spid="14"/>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38E6A37C-8D4B-441F-9188-EB52045B754D}" type="slidenum">
              <a:rPr lang="en-GB" smtClean="0">
                <a:latin typeface="Arial" charset="0"/>
                <a:cs typeface="Arial" charset="0"/>
              </a:rPr>
              <a:pPr/>
              <a:t>15</a:t>
            </a:fld>
            <a:endParaRPr lang="en-GB" smtClean="0">
              <a:latin typeface="Arial" charset="0"/>
              <a:cs typeface="Arial" charset="0"/>
            </a:endParaRPr>
          </a:p>
        </p:txBody>
      </p:sp>
      <p:sp>
        <p:nvSpPr>
          <p:cNvPr id="293890" name="Rectangle 2"/>
          <p:cNvSpPr>
            <a:spLocks noGrp="1" noChangeArrowheads="1"/>
          </p:cNvSpPr>
          <p:nvPr>
            <p:ph type="title"/>
          </p:nvPr>
        </p:nvSpPr>
        <p:spPr>
          <a:xfrm>
            <a:off x="990600" y="76200"/>
            <a:ext cx="8153400" cy="990600"/>
          </a:xfrm>
        </p:spPr>
        <p:txBody>
          <a:bodyPr/>
          <a:lstStyle/>
          <a:p>
            <a:pPr>
              <a:defRPr/>
            </a:pPr>
            <a:r>
              <a:rPr lang="en-US" altLang="zh-CN" dirty="0" err="1" smtClean="0">
                <a:ea typeface="宋体" pitchFamily="2" charset="-122"/>
              </a:rPr>
              <a:t>MapReduce</a:t>
            </a:r>
            <a:r>
              <a:rPr lang="en-US" altLang="zh-CN" dirty="0" smtClean="0">
                <a:ea typeface="宋体" pitchFamily="2" charset="-122"/>
              </a:rPr>
              <a:t> Overview</a:t>
            </a:r>
          </a:p>
        </p:txBody>
      </p:sp>
      <p:sp>
        <p:nvSpPr>
          <p:cNvPr id="18437" name="Oval 6"/>
          <p:cNvSpPr>
            <a:spLocks noChangeArrowheads="1"/>
          </p:cNvSpPr>
          <p:nvPr/>
        </p:nvSpPr>
        <p:spPr bwMode="auto">
          <a:xfrm>
            <a:off x="2362200" y="19970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bg2"/>
                </a:solidFill>
                <a:latin typeface="Arial" pitchFamily="34" charset="0"/>
                <a:cs typeface="Arial" pitchFamily="34" charset="0"/>
              </a:rPr>
              <a:t> mapper</a:t>
            </a:r>
          </a:p>
        </p:txBody>
      </p:sp>
      <p:sp>
        <p:nvSpPr>
          <p:cNvPr id="18438" name="Oval 10"/>
          <p:cNvSpPr>
            <a:spLocks noChangeArrowheads="1"/>
          </p:cNvSpPr>
          <p:nvPr/>
        </p:nvSpPr>
        <p:spPr bwMode="auto">
          <a:xfrm>
            <a:off x="2362200" y="30638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bg2"/>
                </a:solidFill>
                <a:latin typeface="Arial" pitchFamily="34" charset="0"/>
                <a:cs typeface="Arial" pitchFamily="34" charset="0"/>
              </a:rPr>
              <a:t>mapper</a:t>
            </a:r>
          </a:p>
        </p:txBody>
      </p:sp>
      <p:sp>
        <p:nvSpPr>
          <p:cNvPr id="18439" name="Oval 11"/>
          <p:cNvSpPr>
            <a:spLocks noChangeArrowheads="1"/>
          </p:cNvSpPr>
          <p:nvPr/>
        </p:nvSpPr>
        <p:spPr bwMode="auto">
          <a:xfrm>
            <a:off x="2362200" y="41306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bg2"/>
                </a:solidFill>
                <a:latin typeface="Arial" pitchFamily="34" charset="0"/>
                <a:cs typeface="Arial" pitchFamily="34" charset="0"/>
              </a:rPr>
              <a:t>mapper</a:t>
            </a:r>
          </a:p>
        </p:txBody>
      </p:sp>
      <p:sp>
        <p:nvSpPr>
          <p:cNvPr id="18440" name="Oval 18"/>
          <p:cNvSpPr>
            <a:spLocks noChangeArrowheads="1"/>
          </p:cNvSpPr>
          <p:nvPr/>
        </p:nvSpPr>
        <p:spPr bwMode="auto">
          <a:xfrm>
            <a:off x="5638800" y="19970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dirty="0">
                <a:solidFill>
                  <a:schemeClr val="bg2"/>
                </a:solidFill>
                <a:latin typeface="Arial" pitchFamily="34" charset="0"/>
                <a:cs typeface="Arial" pitchFamily="34" charset="0"/>
              </a:rPr>
              <a:t>reducer</a:t>
            </a:r>
          </a:p>
        </p:txBody>
      </p:sp>
      <p:sp>
        <p:nvSpPr>
          <p:cNvPr id="18441" name="Oval 19"/>
          <p:cNvSpPr>
            <a:spLocks noChangeArrowheads="1"/>
          </p:cNvSpPr>
          <p:nvPr/>
        </p:nvSpPr>
        <p:spPr bwMode="auto">
          <a:xfrm>
            <a:off x="5638800" y="30638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bg2"/>
                </a:solidFill>
                <a:latin typeface="Arial" pitchFamily="34" charset="0"/>
                <a:cs typeface="Arial" pitchFamily="34" charset="0"/>
              </a:rPr>
              <a:t>reducer</a:t>
            </a:r>
          </a:p>
        </p:txBody>
      </p:sp>
      <p:sp>
        <p:nvSpPr>
          <p:cNvPr id="18442" name="Oval 20"/>
          <p:cNvSpPr>
            <a:spLocks noChangeArrowheads="1"/>
          </p:cNvSpPr>
          <p:nvPr/>
        </p:nvSpPr>
        <p:spPr bwMode="auto">
          <a:xfrm>
            <a:off x="5638800" y="41306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bg2"/>
                </a:solidFill>
                <a:latin typeface="Arial" pitchFamily="34" charset="0"/>
                <a:cs typeface="Arial" pitchFamily="34" charset="0"/>
              </a:rPr>
              <a:t>reducer</a:t>
            </a:r>
          </a:p>
        </p:txBody>
      </p:sp>
      <p:grpSp>
        <p:nvGrpSpPr>
          <p:cNvPr id="2" name="Group 57"/>
          <p:cNvGrpSpPr>
            <a:grpSpLocks/>
          </p:cNvGrpSpPr>
          <p:nvPr/>
        </p:nvGrpSpPr>
        <p:grpSpPr bwMode="auto">
          <a:xfrm>
            <a:off x="1219200" y="1600200"/>
            <a:ext cx="1143000" cy="2759075"/>
            <a:chOff x="768" y="1718"/>
            <a:chExt cx="720" cy="1738"/>
          </a:xfrm>
        </p:grpSpPr>
        <p:sp>
          <p:nvSpPr>
            <p:cNvPr id="18487" name="Line 26"/>
            <p:cNvSpPr>
              <a:spLocks noChangeShapeType="1"/>
            </p:cNvSpPr>
            <p:nvPr/>
          </p:nvSpPr>
          <p:spPr bwMode="auto">
            <a:xfrm flipV="1">
              <a:off x="768" y="2208"/>
              <a:ext cx="720" cy="336"/>
            </a:xfrm>
            <a:prstGeom prst="line">
              <a:avLst/>
            </a:prstGeom>
            <a:noFill/>
            <a:ln w="19050">
              <a:solidFill>
                <a:schemeClr val="bg2"/>
              </a:solidFill>
              <a:round/>
              <a:headEnd/>
              <a:tailEnd type="triangle" w="med" len="med"/>
            </a:ln>
          </p:spPr>
          <p:txBody>
            <a:bodyPr wrap="none" anchor="ctr"/>
            <a:lstStyle/>
            <a:p>
              <a:endParaRPr lang="en-US"/>
            </a:p>
          </p:txBody>
        </p:sp>
        <p:sp>
          <p:nvSpPr>
            <p:cNvPr id="18488" name="Line 27"/>
            <p:cNvSpPr>
              <a:spLocks noChangeShapeType="1"/>
            </p:cNvSpPr>
            <p:nvPr/>
          </p:nvSpPr>
          <p:spPr bwMode="auto">
            <a:xfrm>
              <a:off x="768" y="2808"/>
              <a:ext cx="672" cy="0"/>
            </a:xfrm>
            <a:prstGeom prst="line">
              <a:avLst/>
            </a:prstGeom>
            <a:noFill/>
            <a:ln w="19050">
              <a:solidFill>
                <a:schemeClr val="bg2"/>
              </a:solidFill>
              <a:round/>
              <a:headEnd/>
              <a:tailEnd type="triangle" w="med" len="med"/>
            </a:ln>
          </p:spPr>
          <p:txBody>
            <a:bodyPr wrap="none" anchor="ctr"/>
            <a:lstStyle/>
            <a:p>
              <a:endParaRPr lang="en-US"/>
            </a:p>
          </p:txBody>
        </p:sp>
        <p:sp>
          <p:nvSpPr>
            <p:cNvPr id="18489" name="Line 28"/>
            <p:cNvSpPr>
              <a:spLocks noChangeShapeType="1"/>
            </p:cNvSpPr>
            <p:nvPr/>
          </p:nvSpPr>
          <p:spPr bwMode="auto">
            <a:xfrm>
              <a:off x="768" y="3024"/>
              <a:ext cx="720" cy="432"/>
            </a:xfrm>
            <a:prstGeom prst="line">
              <a:avLst/>
            </a:prstGeom>
            <a:noFill/>
            <a:ln w="19050">
              <a:solidFill>
                <a:schemeClr val="bg2"/>
              </a:solidFill>
              <a:round/>
              <a:headEnd/>
              <a:tailEnd type="triangle" w="med" len="med"/>
            </a:ln>
          </p:spPr>
          <p:txBody>
            <a:bodyPr wrap="none" anchor="ctr"/>
            <a:lstStyle/>
            <a:p>
              <a:endParaRPr lang="en-US"/>
            </a:p>
          </p:txBody>
        </p:sp>
        <p:sp>
          <p:nvSpPr>
            <p:cNvPr id="18490" name="Text Box 44"/>
            <p:cNvSpPr txBox="1">
              <a:spLocks noChangeArrowheads="1"/>
            </p:cNvSpPr>
            <p:nvPr/>
          </p:nvSpPr>
          <p:spPr bwMode="auto">
            <a:xfrm>
              <a:off x="864" y="1718"/>
              <a:ext cx="480" cy="250"/>
            </a:xfrm>
            <a:prstGeom prst="rect">
              <a:avLst/>
            </a:prstGeom>
            <a:noFill/>
            <a:ln w="19050">
              <a:noFill/>
              <a:miter lim="800000"/>
              <a:headEnd/>
              <a:tailEnd/>
            </a:ln>
          </p:spPr>
          <p:txBody>
            <a:bodyPr>
              <a:spAutoFit/>
            </a:bodyPr>
            <a:lstStyle/>
            <a:p>
              <a:pPr>
                <a:spcBef>
                  <a:spcPct val="50000"/>
                </a:spcBef>
              </a:pPr>
              <a:r>
                <a:rPr lang="en-US" altLang="zh-CN" sz="2000" dirty="0">
                  <a:solidFill>
                    <a:schemeClr val="bg2"/>
                  </a:solidFill>
                  <a:latin typeface="Arial" charset="0"/>
                  <a:cs typeface="Arial" charset="0"/>
                </a:rPr>
                <a:t>load</a:t>
              </a:r>
            </a:p>
          </p:txBody>
        </p:sp>
      </p:grpSp>
      <p:grpSp>
        <p:nvGrpSpPr>
          <p:cNvPr id="3" name="Group 58"/>
          <p:cNvGrpSpPr>
            <a:grpSpLocks/>
          </p:cNvGrpSpPr>
          <p:nvPr/>
        </p:nvGrpSpPr>
        <p:grpSpPr bwMode="auto">
          <a:xfrm>
            <a:off x="3200400" y="1447800"/>
            <a:ext cx="1600200" cy="3216275"/>
            <a:chOff x="2016" y="1622"/>
            <a:chExt cx="1008" cy="2026"/>
          </a:xfrm>
        </p:grpSpPr>
        <p:sp>
          <p:nvSpPr>
            <p:cNvPr id="18477" name="Rectangle 12"/>
            <p:cNvSpPr>
              <a:spLocks noChangeArrowheads="1"/>
            </p:cNvSpPr>
            <p:nvPr/>
          </p:nvSpPr>
          <p:spPr bwMode="auto">
            <a:xfrm>
              <a:off x="2736" y="2016"/>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78" name="Rectangle 13"/>
            <p:cNvSpPr>
              <a:spLocks noChangeArrowheads="1"/>
            </p:cNvSpPr>
            <p:nvPr/>
          </p:nvSpPr>
          <p:spPr bwMode="auto">
            <a:xfrm>
              <a:off x="2880" y="2016"/>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79" name="Rectangle 14"/>
            <p:cNvSpPr>
              <a:spLocks noChangeArrowheads="1"/>
            </p:cNvSpPr>
            <p:nvPr/>
          </p:nvSpPr>
          <p:spPr bwMode="auto">
            <a:xfrm>
              <a:off x="2736" y="2688"/>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0" name="Rectangle 15"/>
            <p:cNvSpPr>
              <a:spLocks noChangeArrowheads="1"/>
            </p:cNvSpPr>
            <p:nvPr/>
          </p:nvSpPr>
          <p:spPr bwMode="auto">
            <a:xfrm>
              <a:off x="2880" y="2688"/>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1" name="Rectangle 16"/>
            <p:cNvSpPr>
              <a:spLocks noChangeArrowheads="1"/>
            </p:cNvSpPr>
            <p:nvPr/>
          </p:nvSpPr>
          <p:spPr bwMode="auto">
            <a:xfrm>
              <a:off x="2736" y="3360"/>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2" name="Rectangle 17"/>
            <p:cNvSpPr>
              <a:spLocks noChangeArrowheads="1"/>
            </p:cNvSpPr>
            <p:nvPr/>
          </p:nvSpPr>
          <p:spPr bwMode="auto">
            <a:xfrm>
              <a:off x="2880" y="3360"/>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3" name="Line 29"/>
            <p:cNvSpPr>
              <a:spLocks noChangeShapeType="1"/>
            </p:cNvSpPr>
            <p:nvPr/>
          </p:nvSpPr>
          <p:spPr bwMode="auto">
            <a:xfrm>
              <a:off x="2160" y="2160"/>
              <a:ext cx="576" cy="0"/>
            </a:xfrm>
            <a:prstGeom prst="line">
              <a:avLst/>
            </a:prstGeom>
            <a:noFill/>
            <a:ln w="19050">
              <a:solidFill>
                <a:schemeClr val="bg2"/>
              </a:solidFill>
              <a:round/>
              <a:headEnd/>
              <a:tailEnd type="triangle" w="med" len="med"/>
            </a:ln>
          </p:spPr>
          <p:txBody>
            <a:bodyPr wrap="none" anchor="ctr"/>
            <a:lstStyle/>
            <a:p>
              <a:endParaRPr lang="en-US"/>
            </a:p>
          </p:txBody>
        </p:sp>
        <p:sp>
          <p:nvSpPr>
            <p:cNvPr id="18484" name="Line 30"/>
            <p:cNvSpPr>
              <a:spLocks noChangeShapeType="1"/>
            </p:cNvSpPr>
            <p:nvPr/>
          </p:nvSpPr>
          <p:spPr bwMode="auto">
            <a:xfrm>
              <a:off x="2160" y="2832"/>
              <a:ext cx="576" cy="0"/>
            </a:xfrm>
            <a:prstGeom prst="line">
              <a:avLst/>
            </a:prstGeom>
            <a:noFill/>
            <a:ln w="19050">
              <a:solidFill>
                <a:schemeClr val="bg2"/>
              </a:solidFill>
              <a:round/>
              <a:headEnd/>
              <a:tailEnd type="triangle" w="med" len="med"/>
            </a:ln>
          </p:spPr>
          <p:txBody>
            <a:bodyPr wrap="none" anchor="ctr"/>
            <a:lstStyle/>
            <a:p>
              <a:endParaRPr lang="en-US"/>
            </a:p>
          </p:txBody>
        </p:sp>
        <p:sp>
          <p:nvSpPr>
            <p:cNvPr id="18485" name="Line 31"/>
            <p:cNvSpPr>
              <a:spLocks noChangeShapeType="1"/>
            </p:cNvSpPr>
            <p:nvPr/>
          </p:nvSpPr>
          <p:spPr bwMode="auto">
            <a:xfrm>
              <a:off x="2160" y="3504"/>
              <a:ext cx="576" cy="0"/>
            </a:xfrm>
            <a:prstGeom prst="line">
              <a:avLst/>
            </a:prstGeom>
            <a:noFill/>
            <a:ln w="19050">
              <a:solidFill>
                <a:schemeClr val="bg2"/>
              </a:solidFill>
              <a:round/>
              <a:headEnd/>
              <a:tailEnd type="triangle" w="med" len="med"/>
            </a:ln>
          </p:spPr>
          <p:txBody>
            <a:bodyPr wrap="none" anchor="ctr"/>
            <a:lstStyle/>
            <a:p>
              <a:endParaRPr lang="en-US"/>
            </a:p>
          </p:txBody>
        </p:sp>
        <p:sp>
          <p:nvSpPr>
            <p:cNvPr id="18486" name="Text Box 45"/>
            <p:cNvSpPr txBox="1">
              <a:spLocks noChangeArrowheads="1"/>
            </p:cNvSpPr>
            <p:nvPr/>
          </p:nvSpPr>
          <p:spPr bwMode="auto">
            <a:xfrm>
              <a:off x="2016" y="1622"/>
              <a:ext cx="768" cy="442"/>
            </a:xfrm>
            <a:prstGeom prst="rect">
              <a:avLst/>
            </a:prstGeom>
            <a:noFill/>
            <a:ln w="19050">
              <a:noFill/>
              <a:miter lim="800000"/>
              <a:headEnd/>
              <a:tailEnd/>
            </a:ln>
          </p:spPr>
          <p:txBody>
            <a:bodyPr>
              <a:spAutoFit/>
            </a:bodyPr>
            <a:lstStyle/>
            <a:p>
              <a:pPr>
                <a:spcBef>
                  <a:spcPct val="50000"/>
                </a:spcBef>
              </a:pPr>
              <a:r>
                <a:rPr lang="en-US" altLang="zh-CN" sz="2000" dirty="0">
                  <a:solidFill>
                    <a:schemeClr val="bg2"/>
                  </a:solidFill>
                  <a:latin typeface="Arial" charset="0"/>
                  <a:cs typeface="Arial" charset="0"/>
                </a:rPr>
                <a:t>local write</a:t>
              </a:r>
            </a:p>
          </p:txBody>
        </p:sp>
      </p:grpSp>
      <p:grpSp>
        <p:nvGrpSpPr>
          <p:cNvPr id="4" name="Group 59"/>
          <p:cNvGrpSpPr>
            <a:grpSpLocks/>
          </p:cNvGrpSpPr>
          <p:nvPr/>
        </p:nvGrpSpPr>
        <p:grpSpPr bwMode="auto">
          <a:xfrm>
            <a:off x="4572000" y="1447800"/>
            <a:ext cx="1371600" cy="2987675"/>
            <a:chOff x="2880" y="1622"/>
            <a:chExt cx="864" cy="1882"/>
          </a:xfrm>
        </p:grpSpPr>
        <p:sp>
          <p:nvSpPr>
            <p:cNvPr id="18467" name="Line 32"/>
            <p:cNvSpPr>
              <a:spLocks noChangeShapeType="1"/>
            </p:cNvSpPr>
            <p:nvPr/>
          </p:nvSpPr>
          <p:spPr bwMode="auto">
            <a:xfrm>
              <a:off x="3024" y="2160"/>
              <a:ext cx="528" cy="0"/>
            </a:xfrm>
            <a:prstGeom prst="line">
              <a:avLst/>
            </a:prstGeom>
            <a:noFill/>
            <a:ln w="19050">
              <a:solidFill>
                <a:schemeClr val="bg2"/>
              </a:solidFill>
              <a:round/>
              <a:headEnd/>
              <a:tailEnd type="triangle" w="med" len="med"/>
            </a:ln>
          </p:spPr>
          <p:txBody>
            <a:bodyPr wrap="none" anchor="ctr"/>
            <a:lstStyle/>
            <a:p>
              <a:endParaRPr lang="en-US"/>
            </a:p>
          </p:txBody>
        </p:sp>
        <p:sp>
          <p:nvSpPr>
            <p:cNvPr id="18468" name="Line 33"/>
            <p:cNvSpPr>
              <a:spLocks noChangeShapeType="1"/>
            </p:cNvSpPr>
            <p:nvPr/>
          </p:nvSpPr>
          <p:spPr bwMode="auto">
            <a:xfrm>
              <a:off x="3024" y="2160"/>
              <a:ext cx="528" cy="672"/>
            </a:xfrm>
            <a:prstGeom prst="line">
              <a:avLst/>
            </a:prstGeom>
            <a:noFill/>
            <a:ln w="19050">
              <a:solidFill>
                <a:schemeClr val="bg2"/>
              </a:solidFill>
              <a:round/>
              <a:headEnd/>
              <a:tailEnd type="triangle" w="med" len="med"/>
            </a:ln>
          </p:spPr>
          <p:txBody>
            <a:bodyPr wrap="none" anchor="ctr"/>
            <a:lstStyle/>
            <a:p>
              <a:endParaRPr lang="en-US"/>
            </a:p>
          </p:txBody>
        </p:sp>
        <p:sp>
          <p:nvSpPr>
            <p:cNvPr id="18469" name="Line 34"/>
            <p:cNvSpPr>
              <a:spLocks noChangeShapeType="1"/>
            </p:cNvSpPr>
            <p:nvPr/>
          </p:nvSpPr>
          <p:spPr bwMode="auto">
            <a:xfrm>
              <a:off x="3024" y="2160"/>
              <a:ext cx="528" cy="1344"/>
            </a:xfrm>
            <a:prstGeom prst="line">
              <a:avLst/>
            </a:prstGeom>
            <a:noFill/>
            <a:ln w="19050">
              <a:solidFill>
                <a:schemeClr val="bg2"/>
              </a:solidFill>
              <a:round/>
              <a:headEnd/>
              <a:tailEnd type="triangle" w="med" len="med"/>
            </a:ln>
          </p:spPr>
          <p:txBody>
            <a:bodyPr wrap="none" anchor="ctr"/>
            <a:lstStyle/>
            <a:p>
              <a:endParaRPr lang="en-US"/>
            </a:p>
          </p:txBody>
        </p:sp>
        <p:sp>
          <p:nvSpPr>
            <p:cNvPr id="18470" name="Line 35"/>
            <p:cNvSpPr>
              <a:spLocks noChangeShapeType="1"/>
            </p:cNvSpPr>
            <p:nvPr/>
          </p:nvSpPr>
          <p:spPr bwMode="auto">
            <a:xfrm flipV="1">
              <a:off x="3024" y="2160"/>
              <a:ext cx="528" cy="672"/>
            </a:xfrm>
            <a:prstGeom prst="line">
              <a:avLst/>
            </a:prstGeom>
            <a:noFill/>
            <a:ln w="19050">
              <a:solidFill>
                <a:schemeClr val="bg2"/>
              </a:solidFill>
              <a:round/>
              <a:headEnd/>
              <a:tailEnd type="triangle" w="med" len="med"/>
            </a:ln>
          </p:spPr>
          <p:txBody>
            <a:bodyPr wrap="none" anchor="ctr"/>
            <a:lstStyle/>
            <a:p>
              <a:endParaRPr lang="en-US"/>
            </a:p>
          </p:txBody>
        </p:sp>
        <p:sp>
          <p:nvSpPr>
            <p:cNvPr id="18471" name="Line 36"/>
            <p:cNvSpPr>
              <a:spLocks noChangeShapeType="1"/>
            </p:cNvSpPr>
            <p:nvPr/>
          </p:nvSpPr>
          <p:spPr bwMode="auto">
            <a:xfrm>
              <a:off x="3024" y="2832"/>
              <a:ext cx="528" cy="0"/>
            </a:xfrm>
            <a:prstGeom prst="line">
              <a:avLst/>
            </a:prstGeom>
            <a:noFill/>
            <a:ln w="19050">
              <a:solidFill>
                <a:schemeClr val="bg2"/>
              </a:solidFill>
              <a:round/>
              <a:headEnd/>
              <a:tailEnd type="triangle" w="med" len="med"/>
            </a:ln>
          </p:spPr>
          <p:txBody>
            <a:bodyPr wrap="none" anchor="ctr"/>
            <a:lstStyle/>
            <a:p>
              <a:endParaRPr lang="en-US"/>
            </a:p>
          </p:txBody>
        </p:sp>
        <p:sp>
          <p:nvSpPr>
            <p:cNvPr id="18472" name="Line 37"/>
            <p:cNvSpPr>
              <a:spLocks noChangeShapeType="1"/>
            </p:cNvSpPr>
            <p:nvPr/>
          </p:nvSpPr>
          <p:spPr bwMode="auto">
            <a:xfrm>
              <a:off x="3024" y="2832"/>
              <a:ext cx="528" cy="672"/>
            </a:xfrm>
            <a:prstGeom prst="line">
              <a:avLst/>
            </a:prstGeom>
            <a:noFill/>
            <a:ln w="19050">
              <a:solidFill>
                <a:schemeClr val="bg2"/>
              </a:solidFill>
              <a:round/>
              <a:headEnd/>
              <a:tailEnd type="triangle" w="med" len="med"/>
            </a:ln>
          </p:spPr>
          <p:txBody>
            <a:bodyPr wrap="none" anchor="ctr"/>
            <a:lstStyle/>
            <a:p>
              <a:endParaRPr lang="en-US"/>
            </a:p>
          </p:txBody>
        </p:sp>
        <p:sp>
          <p:nvSpPr>
            <p:cNvPr id="18473" name="Line 38"/>
            <p:cNvSpPr>
              <a:spLocks noChangeShapeType="1"/>
            </p:cNvSpPr>
            <p:nvPr/>
          </p:nvSpPr>
          <p:spPr bwMode="auto">
            <a:xfrm flipV="1">
              <a:off x="3024" y="2160"/>
              <a:ext cx="528" cy="1344"/>
            </a:xfrm>
            <a:prstGeom prst="line">
              <a:avLst/>
            </a:prstGeom>
            <a:noFill/>
            <a:ln w="19050">
              <a:solidFill>
                <a:schemeClr val="bg2"/>
              </a:solidFill>
              <a:round/>
              <a:headEnd/>
              <a:tailEnd type="triangle" w="med" len="med"/>
            </a:ln>
          </p:spPr>
          <p:txBody>
            <a:bodyPr wrap="none" anchor="ctr"/>
            <a:lstStyle/>
            <a:p>
              <a:endParaRPr lang="en-US"/>
            </a:p>
          </p:txBody>
        </p:sp>
        <p:sp>
          <p:nvSpPr>
            <p:cNvPr id="18474" name="Line 39"/>
            <p:cNvSpPr>
              <a:spLocks noChangeShapeType="1"/>
            </p:cNvSpPr>
            <p:nvPr/>
          </p:nvSpPr>
          <p:spPr bwMode="auto">
            <a:xfrm flipV="1">
              <a:off x="3024" y="2832"/>
              <a:ext cx="528" cy="672"/>
            </a:xfrm>
            <a:prstGeom prst="line">
              <a:avLst/>
            </a:prstGeom>
            <a:noFill/>
            <a:ln w="19050">
              <a:solidFill>
                <a:schemeClr val="bg2"/>
              </a:solidFill>
              <a:round/>
              <a:headEnd/>
              <a:tailEnd type="triangle" w="med" len="med"/>
            </a:ln>
          </p:spPr>
          <p:txBody>
            <a:bodyPr wrap="none" anchor="ctr"/>
            <a:lstStyle/>
            <a:p>
              <a:endParaRPr lang="en-US"/>
            </a:p>
          </p:txBody>
        </p:sp>
        <p:sp>
          <p:nvSpPr>
            <p:cNvPr id="18475" name="Line 40"/>
            <p:cNvSpPr>
              <a:spLocks noChangeShapeType="1"/>
            </p:cNvSpPr>
            <p:nvPr/>
          </p:nvSpPr>
          <p:spPr bwMode="auto">
            <a:xfrm>
              <a:off x="3024" y="3504"/>
              <a:ext cx="528" cy="0"/>
            </a:xfrm>
            <a:prstGeom prst="line">
              <a:avLst/>
            </a:prstGeom>
            <a:noFill/>
            <a:ln w="19050">
              <a:solidFill>
                <a:schemeClr val="bg2"/>
              </a:solidFill>
              <a:round/>
              <a:headEnd/>
              <a:tailEnd type="triangle" w="med" len="med"/>
            </a:ln>
          </p:spPr>
          <p:txBody>
            <a:bodyPr wrap="none" anchor="ctr"/>
            <a:lstStyle/>
            <a:p>
              <a:endParaRPr lang="en-US"/>
            </a:p>
          </p:txBody>
        </p:sp>
        <p:sp>
          <p:nvSpPr>
            <p:cNvPr id="18476" name="Text Box 46"/>
            <p:cNvSpPr txBox="1">
              <a:spLocks noChangeArrowheads="1"/>
            </p:cNvSpPr>
            <p:nvPr/>
          </p:nvSpPr>
          <p:spPr bwMode="auto">
            <a:xfrm>
              <a:off x="2880" y="1622"/>
              <a:ext cx="864" cy="446"/>
            </a:xfrm>
            <a:prstGeom prst="rect">
              <a:avLst/>
            </a:prstGeom>
            <a:noFill/>
            <a:ln w="19050">
              <a:noFill/>
              <a:miter lim="800000"/>
              <a:headEnd/>
              <a:tailEnd/>
            </a:ln>
          </p:spPr>
          <p:txBody>
            <a:bodyPr>
              <a:spAutoFit/>
            </a:bodyPr>
            <a:lstStyle/>
            <a:p>
              <a:pPr>
                <a:spcBef>
                  <a:spcPct val="50000"/>
                </a:spcBef>
              </a:pPr>
              <a:r>
                <a:rPr lang="en-US" altLang="zh-CN" sz="2000" dirty="0">
                  <a:solidFill>
                    <a:schemeClr val="bg2"/>
                  </a:solidFill>
                  <a:latin typeface="Arial" charset="0"/>
                  <a:cs typeface="Arial" charset="0"/>
                </a:rPr>
                <a:t>data  shuffling</a:t>
              </a:r>
            </a:p>
          </p:txBody>
        </p:sp>
      </p:grpSp>
      <p:grpSp>
        <p:nvGrpSpPr>
          <p:cNvPr id="5" name="Group 60"/>
          <p:cNvGrpSpPr>
            <a:grpSpLocks/>
          </p:cNvGrpSpPr>
          <p:nvPr/>
        </p:nvGrpSpPr>
        <p:grpSpPr bwMode="auto">
          <a:xfrm>
            <a:off x="6705600" y="1600200"/>
            <a:ext cx="1993900" cy="3114675"/>
            <a:chOff x="4224" y="1718"/>
            <a:chExt cx="1256" cy="1962"/>
          </a:xfrm>
        </p:grpSpPr>
        <p:sp>
          <p:nvSpPr>
            <p:cNvPr id="18460" name="Rectangle 21"/>
            <p:cNvSpPr>
              <a:spLocks noChangeArrowheads="1"/>
            </p:cNvSpPr>
            <p:nvPr/>
          </p:nvSpPr>
          <p:spPr bwMode="auto">
            <a:xfrm>
              <a:off x="4896" y="1984"/>
              <a:ext cx="576" cy="336"/>
            </a:xfrm>
            <a:prstGeom prst="rect">
              <a:avLst/>
            </a:prstGeom>
            <a:solidFill>
              <a:schemeClr val="tx2"/>
            </a:solidFill>
            <a:ln w="19050">
              <a:solidFill>
                <a:schemeClr val="bg2"/>
              </a:solidFill>
              <a:miter lim="800000"/>
              <a:headEnd/>
              <a:tailEnd/>
            </a:ln>
          </p:spPr>
          <p:txBody>
            <a:bodyPr wrap="none" anchor="ctr"/>
            <a:lstStyle/>
            <a:p>
              <a:r>
                <a:rPr lang="en-US" altLang="zh-CN" sz="2000">
                  <a:solidFill>
                    <a:schemeClr val="bg2"/>
                  </a:solidFill>
                  <a:latin typeface="Arial" charset="0"/>
                  <a:cs typeface="Arial" charset="0"/>
                </a:rPr>
                <a:t>output</a:t>
              </a:r>
            </a:p>
            <a:p>
              <a:r>
                <a:rPr lang="en-US" altLang="zh-CN" sz="2000">
                  <a:solidFill>
                    <a:schemeClr val="bg2"/>
                  </a:solidFill>
                  <a:latin typeface="Arial" charset="0"/>
                  <a:cs typeface="Arial" charset="0"/>
                </a:rPr>
                <a:t>file</a:t>
              </a:r>
            </a:p>
          </p:txBody>
        </p:sp>
        <p:sp>
          <p:nvSpPr>
            <p:cNvPr id="18461" name="Line 41"/>
            <p:cNvSpPr>
              <a:spLocks noChangeShapeType="1"/>
            </p:cNvSpPr>
            <p:nvPr/>
          </p:nvSpPr>
          <p:spPr bwMode="auto">
            <a:xfrm>
              <a:off x="4224" y="2160"/>
              <a:ext cx="672" cy="0"/>
            </a:xfrm>
            <a:prstGeom prst="line">
              <a:avLst/>
            </a:prstGeom>
            <a:noFill/>
            <a:ln w="19050">
              <a:solidFill>
                <a:schemeClr val="bg2"/>
              </a:solidFill>
              <a:round/>
              <a:headEnd/>
              <a:tailEnd type="triangle" w="med" len="med"/>
            </a:ln>
          </p:spPr>
          <p:txBody>
            <a:bodyPr wrap="none" anchor="ctr"/>
            <a:lstStyle/>
            <a:p>
              <a:endParaRPr lang="en-US"/>
            </a:p>
          </p:txBody>
        </p:sp>
        <p:sp>
          <p:nvSpPr>
            <p:cNvPr id="18462" name="Line 42"/>
            <p:cNvSpPr>
              <a:spLocks noChangeShapeType="1"/>
            </p:cNvSpPr>
            <p:nvPr/>
          </p:nvSpPr>
          <p:spPr bwMode="auto">
            <a:xfrm>
              <a:off x="4224" y="2832"/>
              <a:ext cx="672" cy="0"/>
            </a:xfrm>
            <a:prstGeom prst="line">
              <a:avLst/>
            </a:prstGeom>
            <a:noFill/>
            <a:ln w="19050">
              <a:solidFill>
                <a:schemeClr val="bg2"/>
              </a:solidFill>
              <a:round/>
              <a:headEnd/>
              <a:tailEnd type="triangle" w="med" len="med"/>
            </a:ln>
          </p:spPr>
          <p:txBody>
            <a:bodyPr wrap="none" anchor="ctr"/>
            <a:lstStyle/>
            <a:p>
              <a:endParaRPr lang="en-US"/>
            </a:p>
          </p:txBody>
        </p:sp>
        <p:sp>
          <p:nvSpPr>
            <p:cNvPr id="18463" name="Line 43"/>
            <p:cNvSpPr>
              <a:spLocks noChangeShapeType="1"/>
            </p:cNvSpPr>
            <p:nvPr/>
          </p:nvSpPr>
          <p:spPr bwMode="auto">
            <a:xfrm>
              <a:off x="4224" y="3504"/>
              <a:ext cx="672" cy="0"/>
            </a:xfrm>
            <a:prstGeom prst="line">
              <a:avLst/>
            </a:prstGeom>
            <a:noFill/>
            <a:ln w="19050">
              <a:solidFill>
                <a:schemeClr val="bg2"/>
              </a:solidFill>
              <a:round/>
              <a:headEnd/>
              <a:tailEnd type="triangle" w="med" len="med"/>
            </a:ln>
          </p:spPr>
          <p:txBody>
            <a:bodyPr wrap="none" anchor="ctr"/>
            <a:lstStyle/>
            <a:p>
              <a:endParaRPr lang="en-US"/>
            </a:p>
          </p:txBody>
        </p:sp>
        <p:sp>
          <p:nvSpPr>
            <p:cNvPr id="18464" name="Text Box 47"/>
            <p:cNvSpPr txBox="1">
              <a:spLocks noChangeArrowheads="1"/>
            </p:cNvSpPr>
            <p:nvPr/>
          </p:nvSpPr>
          <p:spPr bwMode="auto">
            <a:xfrm>
              <a:off x="4224" y="1718"/>
              <a:ext cx="576" cy="252"/>
            </a:xfrm>
            <a:prstGeom prst="rect">
              <a:avLst/>
            </a:prstGeom>
            <a:noFill/>
            <a:ln w="19050">
              <a:noFill/>
              <a:miter lim="800000"/>
              <a:headEnd/>
              <a:tailEnd/>
            </a:ln>
          </p:spPr>
          <p:txBody>
            <a:bodyPr>
              <a:spAutoFit/>
            </a:bodyPr>
            <a:lstStyle/>
            <a:p>
              <a:pPr>
                <a:spcBef>
                  <a:spcPct val="50000"/>
                </a:spcBef>
              </a:pPr>
              <a:r>
                <a:rPr lang="en-US" altLang="zh-CN" sz="2000">
                  <a:solidFill>
                    <a:schemeClr val="bg2"/>
                  </a:solidFill>
                  <a:latin typeface="Arial" charset="0"/>
                  <a:cs typeface="Arial" charset="0"/>
                </a:rPr>
                <a:t>write</a:t>
              </a:r>
            </a:p>
          </p:txBody>
        </p:sp>
        <p:sp>
          <p:nvSpPr>
            <p:cNvPr id="18465" name="Rectangle 48"/>
            <p:cNvSpPr>
              <a:spLocks noChangeArrowheads="1"/>
            </p:cNvSpPr>
            <p:nvPr/>
          </p:nvSpPr>
          <p:spPr bwMode="auto">
            <a:xfrm>
              <a:off x="4904" y="2664"/>
              <a:ext cx="576" cy="336"/>
            </a:xfrm>
            <a:prstGeom prst="rect">
              <a:avLst/>
            </a:prstGeom>
            <a:solidFill>
              <a:schemeClr val="tx2"/>
            </a:solidFill>
            <a:ln w="19050">
              <a:solidFill>
                <a:schemeClr val="bg2"/>
              </a:solidFill>
              <a:miter lim="800000"/>
              <a:headEnd/>
              <a:tailEnd/>
            </a:ln>
          </p:spPr>
          <p:txBody>
            <a:bodyPr wrap="none" anchor="ctr"/>
            <a:lstStyle/>
            <a:p>
              <a:r>
                <a:rPr lang="en-US" altLang="zh-CN" sz="2000">
                  <a:solidFill>
                    <a:schemeClr val="bg2"/>
                  </a:solidFill>
                  <a:latin typeface="Arial" charset="0"/>
                  <a:cs typeface="Arial" charset="0"/>
                </a:rPr>
                <a:t>output</a:t>
              </a:r>
            </a:p>
            <a:p>
              <a:r>
                <a:rPr lang="en-US" altLang="zh-CN" sz="2000">
                  <a:solidFill>
                    <a:schemeClr val="bg2"/>
                  </a:solidFill>
                  <a:latin typeface="Arial" charset="0"/>
                  <a:cs typeface="Arial" charset="0"/>
                </a:rPr>
                <a:t>file</a:t>
              </a:r>
            </a:p>
          </p:txBody>
        </p:sp>
        <p:sp>
          <p:nvSpPr>
            <p:cNvPr id="18466" name="Rectangle 49"/>
            <p:cNvSpPr>
              <a:spLocks noChangeArrowheads="1"/>
            </p:cNvSpPr>
            <p:nvPr/>
          </p:nvSpPr>
          <p:spPr bwMode="auto">
            <a:xfrm>
              <a:off x="4904" y="3344"/>
              <a:ext cx="576" cy="336"/>
            </a:xfrm>
            <a:prstGeom prst="rect">
              <a:avLst/>
            </a:prstGeom>
            <a:solidFill>
              <a:schemeClr val="tx2"/>
            </a:solidFill>
            <a:ln w="19050">
              <a:solidFill>
                <a:schemeClr val="bg2"/>
              </a:solidFill>
              <a:miter lim="800000"/>
              <a:headEnd/>
              <a:tailEnd/>
            </a:ln>
          </p:spPr>
          <p:txBody>
            <a:bodyPr wrap="none" anchor="ctr"/>
            <a:lstStyle/>
            <a:p>
              <a:r>
                <a:rPr lang="en-US" altLang="zh-CN" sz="2000">
                  <a:solidFill>
                    <a:schemeClr val="bg2"/>
                  </a:solidFill>
                  <a:latin typeface="Arial" charset="0"/>
                  <a:cs typeface="Arial" charset="0"/>
                </a:rPr>
                <a:t>output</a:t>
              </a:r>
            </a:p>
            <a:p>
              <a:r>
                <a:rPr lang="en-US" altLang="zh-CN" sz="2000">
                  <a:solidFill>
                    <a:schemeClr val="bg2"/>
                  </a:solidFill>
                  <a:latin typeface="Arial" charset="0"/>
                  <a:cs typeface="Arial" charset="0"/>
                </a:rPr>
                <a:t>file</a:t>
              </a:r>
            </a:p>
          </p:txBody>
        </p:sp>
      </p:grpSp>
      <p:grpSp>
        <p:nvGrpSpPr>
          <p:cNvPr id="6" name="Group 56"/>
          <p:cNvGrpSpPr>
            <a:grpSpLocks/>
          </p:cNvGrpSpPr>
          <p:nvPr/>
        </p:nvGrpSpPr>
        <p:grpSpPr bwMode="auto">
          <a:xfrm>
            <a:off x="0" y="2209800"/>
            <a:ext cx="1524000" cy="1692275"/>
            <a:chOff x="0" y="2102"/>
            <a:chExt cx="960" cy="1066"/>
          </a:xfrm>
        </p:grpSpPr>
        <p:sp>
          <p:nvSpPr>
            <p:cNvPr id="18456" name="Rectangle 7"/>
            <p:cNvSpPr>
              <a:spLocks noChangeArrowheads="1"/>
            </p:cNvSpPr>
            <p:nvPr/>
          </p:nvSpPr>
          <p:spPr bwMode="auto">
            <a:xfrm>
              <a:off x="192" y="2448"/>
              <a:ext cx="576" cy="240"/>
            </a:xfrm>
            <a:prstGeom prst="rect">
              <a:avLst/>
            </a:prstGeom>
            <a:solidFill>
              <a:srgbClr val="CCFFFF"/>
            </a:solidFill>
            <a:ln w="19050">
              <a:solidFill>
                <a:schemeClr val="bg2"/>
              </a:solidFill>
              <a:miter lim="800000"/>
              <a:headEnd/>
              <a:tailEnd/>
            </a:ln>
          </p:spPr>
          <p:txBody>
            <a:bodyPr wrap="none" anchor="ctr"/>
            <a:lstStyle/>
            <a:p>
              <a:r>
                <a:rPr lang="en-US" altLang="zh-CN" sz="2000">
                  <a:solidFill>
                    <a:schemeClr val="bg2"/>
                  </a:solidFill>
                  <a:latin typeface="Arial" charset="0"/>
                  <a:cs typeface="Arial" charset="0"/>
                </a:rPr>
                <a:t>Split 0</a:t>
              </a:r>
            </a:p>
          </p:txBody>
        </p:sp>
        <p:sp>
          <p:nvSpPr>
            <p:cNvPr id="18457" name="Rectangle 8"/>
            <p:cNvSpPr>
              <a:spLocks noChangeArrowheads="1"/>
            </p:cNvSpPr>
            <p:nvPr/>
          </p:nvSpPr>
          <p:spPr bwMode="auto">
            <a:xfrm>
              <a:off x="192" y="2688"/>
              <a:ext cx="576" cy="240"/>
            </a:xfrm>
            <a:prstGeom prst="rect">
              <a:avLst/>
            </a:prstGeom>
            <a:solidFill>
              <a:srgbClr val="CCFFFF"/>
            </a:solidFill>
            <a:ln w="19050">
              <a:solidFill>
                <a:schemeClr val="bg2"/>
              </a:solidFill>
              <a:miter lim="800000"/>
              <a:headEnd/>
              <a:tailEnd/>
            </a:ln>
          </p:spPr>
          <p:txBody>
            <a:bodyPr wrap="none" anchor="ctr"/>
            <a:lstStyle/>
            <a:p>
              <a:r>
                <a:rPr lang="en-US" altLang="zh-CN" sz="2000">
                  <a:solidFill>
                    <a:schemeClr val="bg2"/>
                  </a:solidFill>
                  <a:latin typeface="Arial" charset="0"/>
                  <a:cs typeface="Arial" charset="0"/>
                </a:rPr>
                <a:t>Split 1</a:t>
              </a:r>
            </a:p>
          </p:txBody>
        </p:sp>
        <p:sp>
          <p:nvSpPr>
            <p:cNvPr id="18458" name="Rectangle 9"/>
            <p:cNvSpPr>
              <a:spLocks noChangeArrowheads="1"/>
            </p:cNvSpPr>
            <p:nvPr/>
          </p:nvSpPr>
          <p:spPr bwMode="auto">
            <a:xfrm>
              <a:off x="192" y="2928"/>
              <a:ext cx="576" cy="240"/>
            </a:xfrm>
            <a:prstGeom prst="rect">
              <a:avLst/>
            </a:prstGeom>
            <a:solidFill>
              <a:srgbClr val="CCFFFF"/>
            </a:solidFill>
            <a:ln w="19050">
              <a:solidFill>
                <a:schemeClr val="bg2"/>
              </a:solidFill>
              <a:miter lim="800000"/>
              <a:headEnd/>
              <a:tailEnd/>
            </a:ln>
          </p:spPr>
          <p:txBody>
            <a:bodyPr wrap="none" anchor="ctr"/>
            <a:lstStyle/>
            <a:p>
              <a:r>
                <a:rPr lang="en-US" altLang="zh-CN" sz="2000">
                  <a:solidFill>
                    <a:schemeClr val="bg2"/>
                  </a:solidFill>
                  <a:latin typeface="Arial" charset="0"/>
                  <a:cs typeface="Arial" charset="0"/>
                </a:rPr>
                <a:t>Split 2</a:t>
              </a:r>
            </a:p>
          </p:txBody>
        </p:sp>
        <p:sp>
          <p:nvSpPr>
            <p:cNvPr id="18459" name="Text Box 53"/>
            <p:cNvSpPr txBox="1">
              <a:spLocks noChangeArrowheads="1"/>
            </p:cNvSpPr>
            <p:nvPr/>
          </p:nvSpPr>
          <p:spPr bwMode="auto">
            <a:xfrm>
              <a:off x="0" y="2102"/>
              <a:ext cx="960" cy="252"/>
            </a:xfrm>
            <a:prstGeom prst="rect">
              <a:avLst/>
            </a:prstGeom>
            <a:noFill/>
            <a:ln w="19050">
              <a:noFill/>
              <a:miter lim="800000"/>
              <a:headEnd/>
              <a:tailEnd/>
            </a:ln>
          </p:spPr>
          <p:txBody>
            <a:bodyPr>
              <a:spAutoFit/>
            </a:bodyPr>
            <a:lstStyle/>
            <a:p>
              <a:pPr>
                <a:spcBef>
                  <a:spcPct val="50000"/>
                </a:spcBef>
              </a:pPr>
              <a:r>
                <a:rPr lang="en-US" altLang="zh-CN" sz="2000">
                  <a:solidFill>
                    <a:schemeClr val="bg2"/>
                  </a:solidFill>
                  <a:latin typeface="Arial" charset="0"/>
                  <a:cs typeface="Arial" charset="0"/>
                </a:rPr>
                <a:t>Input file</a:t>
              </a:r>
            </a:p>
          </p:txBody>
        </p:sp>
      </p:grpSp>
      <p:sp>
        <p:nvSpPr>
          <p:cNvPr id="65" name="Oval Callout 64"/>
          <p:cNvSpPr/>
          <p:nvPr/>
        </p:nvSpPr>
        <p:spPr bwMode="auto">
          <a:xfrm>
            <a:off x="228600" y="4876800"/>
            <a:ext cx="2590800" cy="1219200"/>
          </a:xfrm>
          <a:prstGeom prst="wedgeEllipseCallout">
            <a:avLst>
              <a:gd name="adj1" fmla="val 21946"/>
              <a:gd name="adj2" fmla="val -117405"/>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cs typeface="Arial" pitchFamily="34" charset="0"/>
            </a:endParaRPr>
          </a:p>
          <a:p>
            <a:pPr>
              <a:defRPr/>
            </a:pPr>
            <a:r>
              <a:rPr lang="en-US" sz="2000" dirty="0">
                <a:solidFill>
                  <a:schemeClr val="tx1"/>
                </a:solidFill>
                <a:latin typeface="Arial" pitchFamily="34" charset="0"/>
                <a:cs typeface="Arial" pitchFamily="34" charset="0"/>
              </a:rPr>
              <a:t> Concentrated traffic </a:t>
            </a:r>
          </a:p>
          <a:p>
            <a:pPr>
              <a:defRPr/>
            </a:pPr>
            <a:r>
              <a:rPr lang="en-US" sz="2000" dirty="0">
                <a:solidFill>
                  <a:schemeClr val="tx1"/>
                </a:solidFill>
                <a:latin typeface="Arial" pitchFamily="34" charset="0"/>
                <a:cs typeface="Arial" pitchFamily="34" charset="0"/>
              </a:rPr>
              <a:t>in 64MB blocks</a:t>
            </a:r>
          </a:p>
          <a:p>
            <a:pPr>
              <a:defRPr/>
            </a:pPr>
            <a:endParaRPr lang="en-US" dirty="0">
              <a:solidFill>
                <a:srgbClr val="00FF00"/>
              </a:solidFill>
              <a:latin typeface="Arial" pitchFamily="34" charset="0"/>
              <a:ea typeface="宋体" pitchFamily="2" charset="-122"/>
              <a:cs typeface="Arial" pitchFamily="34" charset="0"/>
            </a:endParaRPr>
          </a:p>
        </p:txBody>
      </p:sp>
      <p:sp>
        <p:nvSpPr>
          <p:cNvPr id="66" name="Oval Callout 65"/>
          <p:cNvSpPr/>
          <p:nvPr/>
        </p:nvSpPr>
        <p:spPr bwMode="auto">
          <a:xfrm>
            <a:off x="6248400" y="5105400"/>
            <a:ext cx="2667000" cy="1295400"/>
          </a:xfrm>
          <a:prstGeom prst="wedgeEllipseCallout">
            <a:avLst>
              <a:gd name="adj1" fmla="val -18045"/>
              <a:gd name="adj2" fmla="val -111751"/>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cs typeface="Arial" pitchFamily="34" charset="0"/>
            </a:endParaRPr>
          </a:p>
          <a:p>
            <a:pPr>
              <a:defRPr/>
            </a:pPr>
            <a:r>
              <a:rPr lang="en-US" sz="2000" dirty="0">
                <a:solidFill>
                  <a:schemeClr val="tx1"/>
                </a:solidFill>
                <a:latin typeface="Arial" pitchFamily="34" charset="0"/>
                <a:cs typeface="Arial" pitchFamily="34" charset="0"/>
              </a:rPr>
              <a:t> Concentrated traffic </a:t>
            </a:r>
          </a:p>
          <a:p>
            <a:pPr>
              <a:defRPr/>
            </a:pPr>
            <a:r>
              <a:rPr lang="en-US" sz="2000" dirty="0">
                <a:solidFill>
                  <a:schemeClr val="tx1"/>
                </a:solidFill>
                <a:latin typeface="Arial" pitchFamily="34" charset="0"/>
                <a:cs typeface="Arial" pitchFamily="34" charset="0"/>
              </a:rPr>
              <a:t>in 64MB blocks</a:t>
            </a:r>
          </a:p>
          <a:p>
            <a:pPr>
              <a:defRPr/>
            </a:pPr>
            <a:endParaRPr lang="en-US" dirty="0">
              <a:solidFill>
                <a:srgbClr val="00FF00"/>
              </a:solidFill>
              <a:latin typeface="Arial" pitchFamily="34" charset="0"/>
              <a:ea typeface="宋体" pitchFamily="2" charset="-122"/>
              <a:cs typeface="Arial" pitchFamily="34" charset="0"/>
            </a:endParaRPr>
          </a:p>
        </p:txBody>
      </p:sp>
      <p:sp>
        <p:nvSpPr>
          <p:cNvPr id="67" name="Rounded Rectangular Callout 66"/>
          <p:cNvSpPr/>
          <p:nvPr/>
        </p:nvSpPr>
        <p:spPr bwMode="auto">
          <a:xfrm>
            <a:off x="3124200" y="5562600"/>
            <a:ext cx="2743200" cy="914400"/>
          </a:xfrm>
          <a:prstGeom prst="wedgeRoundRectCallout">
            <a:avLst>
              <a:gd name="adj1" fmla="val 28907"/>
              <a:gd name="adj2" fmla="val -149959"/>
              <a:gd name="adj3" fmla="val 1666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ea typeface="宋体" pitchFamily="2" charset="-122"/>
                <a:cs typeface="Arial" pitchFamily="34" charset="0"/>
              </a:rPr>
              <a:t>Independent </a:t>
            </a:r>
            <a:r>
              <a:rPr lang="en-US" sz="2000" dirty="0" smtClean="0">
                <a:solidFill>
                  <a:schemeClr val="tx1"/>
                </a:solidFill>
                <a:latin typeface="Arial" pitchFamily="34" charset="0"/>
                <a:ea typeface="宋体" pitchFamily="2" charset="-122"/>
                <a:cs typeface="Arial" pitchFamily="34" charset="0"/>
              </a:rPr>
              <a:t>transfers:</a:t>
            </a: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cs typeface="Arial" pitchFamily="34" charset="0"/>
              </a:rPr>
              <a:t>amenable to batching</a:t>
            </a:r>
            <a:endParaRPr lang="en-US" sz="2000" dirty="0">
              <a:solidFill>
                <a:schemeClr val="tx1"/>
              </a:solidFill>
              <a:latin typeface="Arial" pitchFamily="34" charset="0"/>
              <a:ea typeface="宋体" pitchFamily="2" charset="-122"/>
              <a:cs typeface="Arial" pitchFamily="34" charset="0"/>
            </a:endParaRPr>
          </a:p>
          <a:p>
            <a:pPr>
              <a:defRPr/>
            </a:pPr>
            <a:endParaRPr lang="en-US" dirty="0">
              <a:solidFill>
                <a:srgbClr val="00FF00"/>
              </a:solidFill>
              <a:latin typeface="Arial" pitchFamily="34" charset="0"/>
              <a:ea typeface="宋体" pitchFamily="2" charset="-122"/>
              <a:cs typeface="Arial" pitchFamily="34" charset="0"/>
            </a:endParaRPr>
          </a:p>
        </p:txBody>
      </p:sp>
    </p:spTree>
    <p:custDataLst>
      <p:tags r:id="rId1"/>
    </p:custDataLst>
  </p:cSld>
  <p:clrMapOvr>
    <a:masterClrMapping/>
  </p:clrMapOvr>
  <p:transition advTm="102056">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wipe(up)">
                                      <p:cBhvr>
                                        <p:cTn id="32" dur="500"/>
                                        <p:tgtEl>
                                          <p:spTgt spid="65"/>
                                        </p:tgtEl>
                                      </p:cBhvr>
                                    </p:animEffect>
                                  </p:childTnLst>
                                </p:cTn>
                              </p:par>
                              <p:par>
                                <p:cTn id="33" presetID="22" presetClass="entr" presetSubtype="1" fill="hold" nodeType="with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up)">
                                      <p:cBhvr>
                                        <p:cTn id="35" dur="500"/>
                                        <p:tgtEl>
                                          <p:spTgt spid="6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wipe(up)">
                                      <p:cBhvr>
                                        <p:cTn id="40"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A9D8701E-A3A7-4364-AD96-AAC5C919B936}" type="slidenum">
              <a:rPr lang="en-GB" smtClean="0">
                <a:latin typeface="Arial" charset="0"/>
                <a:cs typeface="Arial" charset="0"/>
              </a:rPr>
              <a:pPr/>
              <a:t>16</a:t>
            </a:fld>
            <a:endParaRPr lang="en-GB" smtClean="0">
              <a:latin typeface="Arial" charset="0"/>
              <a:cs typeface="Arial" charset="0"/>
            </a:endParaRPr>
          </a:p>
        </p:txBody>
      </p:sp>
      <p:sp>
        <p:nvSpPr>
          <p:cNvPr id="275458" name="Rectangle 2"/>
          <p:cNvSpPr>
            <a:spLocks noGrp="1" noChangeArrowheads="1"/>
          </p:cNvSpPr>
          <p:nvPr>
            <p:ph type="title"/>
          </p:nvPr>
        </p:nvSpPr>
        <p:spPr/>
        <p:txBody>
          <a:bodyPr/>
          <a:lstStyle/>
          <a:p>
            <a:pPr>
              <a:defRPr/>
            </a:pPr>
            <a:r>
              <a:rPr lang="en-US" altLang="zh-CN" dirty="0" err="1" smtClean="0">
                <a:ea typeface="宋体" pitchFamily="2" charset="-122"/>
              </a:rPr>
              <a:t>MapReduce</a:t>
            </a:r>
            <a:r>
              <a:rPr lang="en-US" altLang="zh-CN" dirty="0" smtClean="0">
                <a:ea typeface="宋体" pitchFamily="2" charset="-122"/>
              </a:rPr>
              <a:t> sort 10GB random data</a:t>
            </a:r>
            <a:endParaRPr lang="en-US" altLang="zh-CN" dirty="0">
              <a:ea typeface="宋体" pitchFamily="2" charset="-122"/>
            </a:endParaRPr>
          </a:p>
        </p:txBody>
      </p:sp>
      <p:graphicFrame>
        <p:nvGraphicFramePr>
          <p:cNvPr id="8" name="Chart 7"/>
          <p:cNvGraphicFramePr>
            <a:graphicFrameLocks/>
          </p:cNvGraphicFramePr>
          <p:nvPr/>
        </p:nvGraphicFramePr>
        <p:xfrm>
          <a:off x="1600200" y="1371600"/>
          <a:ext cx="58674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Box 215"/>
          <p:cNvSpPr txBox="1">
            <a:spLocks noChangeArrowheads="1"/>
          </p:cNvSpPr>
          <p:nvPr/>
        </p:nvSpPr>
        <p:spPr bwMode="auto">
          <a:xfrm>
            <a:off x="1981200" y="5791200"/>
            <a:ext cx="5334000" cy="708025"/>
          </a:xfrm>
          <a:prstGeom prst="rect">
            <a:avLst/>
          </a:prstGeom>
          <a:noFill/>
          <a:ln w="9525">
            <a:noFill/>
            <a:miter lim="800000"/>
            <a:headEnd/>
            <a:tailEnd/>
          </a:ln>
        </p:spPr>
        <p:txBody>
          <a:bodyPr>
            <a:spAutoFit/>
          </a:bodyPr>
          <a:lstStyle/>
          <a:p>
            <a:pPr eaLnBrk="1" hangingPunct="1">
              <a:spcBef>
                <a:spcPct val="50000"/>
              </a:spcBef>
            </a:pPr>
            <a:r>
              <a:rPr kumimoji="1" lang="en-US" altLang="zh-CN" sz="2000" dirty="0">
                <a:solidFill>
                  <a:schemeClr val="bg2"/>
                </a:solidFill>
                <a:latin typeface="Arial" charset="0"/>
                <a:cs typeface="Arial" charset="0"/>
              </a:rPr>
              <a:t>c-Through varying socket buffer size limit (reconfiguration interval: 1 sec)</a:t>
            </a:r>
          </a:p>
        </p:txBody>
      </p:sp>
      <p:grpSp>
        <p:nvGrpSpPr>
          <p:cNvPr id="2" name="Group 10"/>
          <p:cNvGrpSpPr>
            <a:grpSpLocks/>
          </p:cNvGrpSpPr>
          <p:nvPr/>
        </p:nvGrpSpPr>
        <p:grpSpPr bwMode="auto">
          <a:xfrm>
            <a:off x="2811463" y="2254250"/>
            <a:ext cx="4046537" cy="2011363"/>
            <a:chOff x="2811463" y="2254250"/>
            <a:chExt cx="4046537" cy="2011363"/>
          </a:xfrm>
        </p:grpSpPr>
        <p:sp>
          <p:nvSpPr>
            <p:cNvPr id="12" name="Rectangle 11"/>
            <p:cNvSpPr/>
            <p:nvPr/>
          </p:nvSpPr>
          <p:spPr bwMode="auto">
            <a:xfrm>
              <a:off x="2811463" y="2254250"/>
              <a:ext cx="247650" cy="2011363"/>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sp>
          <p:nvSpPr>
            <p:cNvPr id="13" name="Rectangle 12"/>
            <p:cNvSpPr/>
            <p:nvPr/>
          </p:nvSpPr>
          <p:spPr bwMode="auto">
            <a:xfrm>
              <a:off x="6607175" y="3925888"/>
              <a:ext cx="250825" cy="334962"/>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grpSp>
      <p:sp>
        <p:nvSpPr>
          <p:cNvPr id="9" name="Rectangle 8"/>
          <p:cNvSpPr/>
          <p:nvPr/>
        </p:nvSpPr>
        <p:spPr bwMode="auto">
          <a:xfrm>
            <a:off x="3440113" y="3621088"/>
            <a:ext cx="255587" cy="639762"/>
          </a:xfrm>
          <a:prstGeom prst="rect">
            <a:avLst/>
          </a:prstGeom>
          <a:solidFill>
            <a:schemeClr val="accent1"/>
          </a:solidFill>
          <a:ln>
            <a:solidFill>
              <a:schemeClr val="accent5">
                <a:lumMod val="75000"/>
              </a:schemeClr>
            </a:solidFill>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grpSp>
        <p:nvGrpSpPr>
          <p:cNvPr id="19464" name="Group 17"/>
          <p:cNvGrpSpPr>
            <a:grpSpLocks/>
          </p:cNvGrpSpPr>
          <p:nvPr/>
        </p:nvGrpSpPr>
        <p:grpSpPr bwMode="auto">
          <a:xfrm>
            <a:off x="2209800" y="4406900"/>
            <a:ext cx="5105400" cy="1082675"/>
            <a:chOff x="2209800" y="4406537"/>
            <a:chExt cx="5105400" cy="1082840"/>
          </a:xfrm>
        </p:grpSpPr>
        <p:sp>
          <p:nvSpPr>
            <p:cNvPr id="19466" name="Text Box 44"/>
            <p:cNvSpPr txBox="1">
              <a:spLocks noChangeArrowheads="1"/>
            </p:cNvSpPr>
            <p:nvPr/>
          </p:nvSpPr>
          <p:spPr bwMode="auto">
            <a:xfrm>
              <a:off x="2209800" y="4419600"/>
              <a:ext cx="1219200" cy="523300"/>
            </a:xfrm>
            <a:prstGeom prst="rect">
              <a:avLst/>
            </a:prstGeom>
            <a:noFill/>
            <a:ln w="19050">
              <a:noFill/>
              <a:miter lim="800000"/>
              <a:headEnd/>
              <a:tailEnd/>
            </a:ln>
          </p:spPr>
          <p:txBody>
            <a:bodyPr>
              <a:spAutoFit/>
            </a:bodyPr>
            <a:lstStyle/>
            <a:p>
              <a:pPr>
                <a:spcBef>
                  <a:spcPct val="50000"/>
                </a:spcBef>
              </a:pPr>
              <a:r>
                <a:rPr lang="en-US" altLang="zh-CN" sz="1400" b="0" dirty="0">
                  <a:solidFill>
                    <a:schemeClr val="tx1"/>
                  </a:solidFill>
                  <a:latin typeface="Arial" charset="0"/>
                  <a:cs typeface="Arial" charset="0"/>
                </a:rPr>
                <a:t>Electrical </a:t>
              </a:r>
              <a:r>
                <a:rPr lang="en-US" altLang="zh-CN" sz="1400" b="0" dirty="0" smtClean="0">
                  <a:solidFill>
                    <a:schemeClr val="tx1"/>
                  </a:solidFill>
                  <a:latin typeface="Arial" charset="0"/>
                  <a:cs typeface="Arial" charset="0"/>
                </a:rPr>
                <a:t>network  </a:t>
              </a:r>
              <a:endParaRPr lang="en-US" altLang="zh-CN" sz="1400" b="0" dirty="0">
                <a:solidFill>
                  <a:schemeClr val="tx1"/>
                </a:solidFill>
                <a:latin typeface="Arial" charset="0"/>
                <a:cs typeface="Arial" charset="0"/>
              </a:endParaRPr>
            </a:p>
          </p:txBody>
        </p:sp>
        <p:sp>
          <p:nvSpPr>
            <p:cNvPr id="19467" name="Text Box 44"/>
            <p:cNvSpPr txBox="1">
              <a:spLocks noChangeArrowheads="1"/>
            </p:cNvSpPr>
            <p:nvPr/>
          </p:nvSpPr>
          <p:spPr bwMode="auto">
            <a:xfrm>
              <a:off x="6222274" y="4406537"/>
              <a:ext cx="1092926" cy="738664"/>
            </a:xfrm>
            <a:prstGeom prst="rect">
              <a:avLst/>
            </a:prstGeom>
            <a:noFill/>
            <a:ln w="19050">
              <a:noFill/>
              <a:miter lim="800000"/>
              <a:headEnd/>
              <a:tailEnd/>
            </a:ln>
          </p:spPr>
          <p:txBody>
            <a:bodyPr>
              <a:spAutoFit/>
            </a:bodyPr>
            <a:lstStyle/>
            <a:p>
              <a:pPr>
                <a:spcBef>
                  <a:spcPct val="50000"/>
                </a:spcBef>
              </a:pPr>
              <a:r>
                <a:rPr lang="en-US" altLang="zh-CN" sz="1400" b="0">
                  <a:solidFill>
                    <a:schemeClr val="tx1"/>
                  </a:solidFill>
                  <a:latin typeface="Arial" charset="0"/>
                  <a:cs typeface="Arial" charset="0"/>
                </a:rPr>
                <a:t>Full bisection bandwidth</a:t>
              </a:r>
            </a:p>
          </p:txBody>
        </p:sp>
        <p:sp>
          <p:nvSpPr>
            <p:cNvPr id="19468" name="Text Box 44"/>
            <p:cNvSpPr txBox="1">
              <a:spLocks noChangeArrowheads="1"/>
            </p:cNvSpPr>
            <p:nvPr/>
          </p:nvSpPr>
          <p:spPr bwMode="auto">
            <a:xfrm>
              <a:off x="3962400" y="5181600"/>
              <a:ext cx="1828800" cy="307777"/>
            </a:xfrm>
            <a:prstGeom prst="rect">
              <a:avLst/>
            </a:prstGeom>
            <a:noFill/>
            <a:ln w="19050">
              <a:noFill/>
              <a:miter lim="800000"/>
              <a:headEnd/>
              <a:tailEnd/>
            </a:ln>
          </p:spPr>
          <p:txBody>
            <a:bodyPr>
              <a:spAutoFit/>
            </a:bodyPr>
            <a:lstStyle/>
            <a:p>
              <a:pPr>
                <a:spcBef>
                  <a:spcPct val="50000"/>
                </a:spcBef>
              </a:pPr>
              <a:r>
                <a:rPr lang="en-US" altLang="zh-CN" sz="1400">
                  <a:solidFill>
                    <a:schemeClr val="tx1"/>
                  </a:solidFill>
                  <a:latin typeface="Arial" charset="0"/>
                  <a:cs typeface="Arial" charset="0"/>
                </a:rPr>
                <a:t>c-Through</a:t>
              </a:r>
            </a:p>
          </p:txBody>
        </p:sp>
        <p:sp>
          <p:nvSpPr>
            <p:cNvPr id="19469" name="Left Brace 16"/>
            <p:cNvSpPr>
              <a:spLocks/>
            </p:cNvSpPr>
            <p:nvPr/>
          </p:nvSpPr>
          <p:spPr bwMode="auto">
            <a:xfrm rot="-5400000">
              <a:off x="4762500" y="3848100"/>
              <a:ext cx="228600" cy="2438400"/>
            </a:xfrm>
            <a:prstGeom prst="leftBrace">
              <a:avLst>
                <a:gd name="adj1" fmla="val 31901"/>
                <a:gd name="adj2" fmla="val 52019"/>
              </a:avLst>
            </a:prstGeom>
            <a:noFill/>
            <a:ln w="25400" algn="ctr">
              <a:solidFill>
                <a:schemeClr val="tx1"/>
              </a:solidFill>
              <a:round/>
              <a:headEnd/>
              <a:tailEnd/>
            </a:ln>
          </p:spPr>
          <p:txBody>
            <a:bodyPr wrap="none" anchor="ctr"/>
            <a:lstStyle/>
            <a:p>
              <a:endParaRPr lang="en-US"/>
            </a:p>
          </p:txBody>
        </p:sp>
      </p:grpSp>
      <p:sp>
        <p:nvSpPr>
          <p:cNvPr id="19465" name="Text Box 44"/>
          <p:cNvSpPr txBox="1">
            <a:spLocks noChangeArrowheads="1"/>
          </p:cNvSpPr>
          <p:nvPr/>
        </p:nvSpPr>
        <p:spPr bwMode="auto">
          <a:xfrm rot="-5400000">
            <a:off x="557213" y="2913063"/>
            <a:ext cx="2590800" cy="400050"/>
          </a:xfrm>
          <a:prstGeom prst="rect">
            <a:avLst/>
          </a:prstGeom>
          <a:noFill/>
          <a:ln w="19050">
            <a:noFill/>
            <a:miter lim="800000"/>
            <a:headEnd/>
            <a:tailEnd/>
          </a:ln>
        </p:spPr>
        <p:txBody>
          <a:bodyPr>
            <a:spAutoFit/>
          </a:bodyPr>
          <a:lstStyle/>
          <a:p>
            <a:pPr>
              <a:spcBef>
                <a:spcPct val="50000"/>
              </a:spcBef>
            </a:pPr>
            <a:r>
              <a:rPr lang="en-US" altLang="zh-CN" sz="2000">
                <a:solidFill>
                  <a:schemeClr val="tx1"/>
                </a:solidFill>
                <a:latin typeface="Arial" charset="0"/>
                <a:cs typeface="Arial" charset="0"/>
              </a:rPr>
              <a:t>Completion time (s)</a:t>
            </a:r>
          </a:p>
        </p:txBody>
      </p:sp>
      <p:sp>
        <p:nvSpPr>
          <p:cNvPr id="17" name="Oval Callout 16"/>
          <p:cNvSpPr/>
          <p:nvPr/>
        </p:nvSpPr>
        <p:spPr bwMode="auto">
          <a:xfrm>
            <a:off x="4495800" y="322415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153s</a:t>
            </a:r>
            <a:endParaRPr lang="en-US" sz="2000" b="0" dirty="0">
              <a:latin typeface="Arial" pitchFamily="34" charset="0"/>
              <a:cs typeface="Arial" pitchFamily="34" charset="0"/>
            </a:endParaRPr>
          </a:p>
        </p:txBody>
      </p:sp>
      <p:sp>
        <p:nvSpPr>
          <p:cNvPr id="18" name="Oval Callout 17"/>
          <p:cNvSpPr/>
          <p:nvPr/>
        </p:nvSpPr>
        <p:spPr bwMode="auto">
          <a:xfrm>
            <a:off x="6324600" y="327660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135s</a:t>
            </a:r>
            <a:endParaRPr lang="en-US" sz="2000" b="0" dirty="0">
              <a:latin typeface="Arial" pitchFamily="34" charset="0"/>
              <a:cs typeface="Arial" pitchFamily="34" charset="0"/>
            </a:endParaRPr>
          </a:p>
        </p:txBody>
      </p:sp>
    </p:spTree>
    <p:custDataLst>
      <p:tags r:id="rId1"/>
    </p:custDataLst>
  </p:cSld>
  <p:clrMapOvr>
    <a:masterClrMapping/>
  </p:clrMapOvr>
  <p:transition advTm="79208">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wipe(down)">
                                      <p:cBhvr>
                                        <p:cTn id="7" dur="500"/>
                                        <p:tgtEl>
                                          <p:spTgt spid="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down)">
                                      <p:cBhvr>
                                        <p:cTn id="28" dur="500"/>
                                        <p:tgtEl>
                                          <p:spTgt spid="8">
                                            <p:graphicEl>
                                              <a:chart seriesIdx="0" categoryIdx="-4" bldStep="series"/>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down)">
                                      <p:cBhvr>
                                        <p:cTn id="33" dur="500"/>
                                        <p:tgtEl>
                                          <p:spTgt spid="1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down)">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P spid="10" grpId="0"/>
      <p:bldP spid="9" grpId="0" uiExpand="1"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err="1" smtClean="0">
                <a:ea typeface="宋体" pitchFamily="2" charset="-122"/>
              </a:rPr>
              <a:t>MapReduce</a:t>
            </a:r>
            <a:r>
              <a:rPr lang="en-US" altLang="zh-CN" dirty="0" smtClean="0">
                <a:ea typeface="宋体" pitchFamily="2" charset="-122"/>
              </a:rPr>
              <a:t> sort 10GB random data</a:t>
            </a:r>
            <a:endParaRPr lang="en-US" dirty="0"/>
          </a:p>
        </p:txBody>
      </p:sp>
      <p:sp>
        <p:nvSpPr>
          <p:cNvPr id="20483" name="Slide Number Placeholder 3"/>
          <p:cNvSpPr>
            <a:spLocks noGrp="1"/>
          </p:cNvSpPr>
          <p:nvPr>
            <p:ph type="sldNum" sz="quarter" idx="10"/>
          </p:nvPr>
        </p:nvSpPr>
        <p:spPr>
          <a:noFill/>
        </p:spPr>
        <p:txBody>
          <a:bodyPr/>
          <a:lstStyle/>
          <a:p>
            <a:fld id="{973CD315-73B7-4DC1-A652-496688563818}" type="slidenum">
              <a:rPr lang="en-GB" smtClean="0">
                <a:latin typeface="Arial" charset="0"/>
                <a:cs typeface="Arial" charset="0"/>
              </a:rPr>
              <a:pPr/>
              <a:t>17</a:t>
            </a:fld>
            <a:endParaRPr lang="en-GB" smtClean="0">
              <a:latin typeface="Arial" charset="0"/>
              <a:cs typeface="Arial" charset="0"/>
            </a:endParaRPr>
          </a:p>
        </p:txBody>
      </p:sp>
      <p:sp>
        <p:nvSpPr>
          <p:cNvPr id="6" name="Text Box 215"/>
          <p:cNvSpPr txBox="1">
            <a:spLocks noChangeArrowheads="1"/>
          </p:cNvSpPr>
          <p:nvPr/>
        </p:nvSpPr>
        <p:spPr bwMode="auto">
          <a:xfrm>
            <a:off x="1905000" y="5867400"/>
            <a:ext cx="5562600" cy="708025"/>
          </a:xfrm>
          <a:prstGeom prst="rect">
            <a:avLst/>
          </a:prstGeom>
          <a:noFill/>
          <a:ln w="9525">
            <a:noFill/>
            <a:miter lim="800000"/>
            <a:headEnd/>
            <a:tailEnd/>
          </a:ln>
        </p:spPr>
        <p:txBody>
          <a:bodyPr>
            <a:spAutoFit/>
          </a:bodyPr>
          <a:lstStyle/>
          <a:p>
            <a:pPr eaLnBrk="1" hangingPunct="1">
              <a:spcBef>
                <a:spcPct val="50000"/>
              </a:spcBef>
            </a:pPr>
            <a:r>
              <a:rPr kumimoji="1" lang="en-US" altLang="zh-CN" sz="2000">
                <a:solidFill>
                  <a:schemeClr val="bg2"/>
                </a:solidFill>
                <a:latin typeface="Arial" charset="0"/>
                <a:cs typeface="Arial" charset="0"/>
              </a:rPr>
              <a:t>c-Through varying reconfiguration interval (socket buffer size limit: 100MB)</a:t>
            </a:r>
          </a:p>
        </p:txBody>
      </p:sp>
      <p:graphicFrame>
        <p:nvGraphicFramePr>
          <p:cNvPr id="5" name="Chart 4"/>
          <p:cNvGraphicFramePr>
            <a:graphicFrameLocks/>
          </p:cNvGraphicFramePr>
          <p:nvPr/>
        </p:nvGraphicFramePr>
        <p:xfrm>
          <a:off x="1524000" y="1524000"/>
          <a:ext cx="61722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bwMode="auto">
          <a:xfrm>
            <a:off x="3024188" y="2417763"/>
            <a:ext cx="252412" cy="2038350"/>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sp>
        <p:nvSpPr>
          <p:cNvPr id="8" name="Rectangle 7"/>
          <p:cNvSpPr/>
          <p:nvPr/>
        </p:nvSpPr>
        <p:spPr bwMode="auto">
          <a:xfrm>
            <a:off x="6748463" y="4108450"/>
            <a:ext cx="254000" cy="347663"/>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grpSp>
        <p:nvGrpSpPr>
          <p:cNvPr id="20488" name="Group 8"/>
          <p:cNvGrpSpPr>
            <a:grpSpLocks/>
          </p:cNvGrpSpPr>
          <p:nvPr/>
        </p:nvGrpSpPr>
        <p:grpSpPr bwMode="auto">
          <a:xfrm>
            <a:off x="2409825" y="4632325"/>
            <a:ext cx="5105400" cy="1082675"/>
            <a:chOff x="2209800" y="4406537"/>
            <a:chExt cx="5105400" cy="1082840"/>
          </a:xfrm>
        </p:grpSpPr>
        <p:sp>
          <p:nvSpPr>
            <p:cNvPr id="20489" name="Text Box 44"/>
            <p:cNvSpPr txBox="1">
              <a:spLocks noChangeArrowheads="1"/>
            </p:cNvSpPr>
            <p:nvPr/>
          </p:nvSpPr>
          <p:spPr bwMode="auto">
            <a:xfrm>
              <a:off x="2209800" y="4419600"/>
              <a:ext cx="1219200" cy="523220"/>
            </a:xfrm>
            <a:prstGeom prst="rect">
              <a:avLst/>
            </a:prstGeom>
            <a:noFill/>
            <a:ln w="19050">
              <a:noFill/>
              <a:miter lim="800000"/>
              <a:headEnd/>
              <a:tailEnd/>
            </a:ln>
          </p:spPr>
          <p:txBody>
            <a:bodyPr>
              <a:spAutoFit/>
            </a:bodyPr>
            <a:lstStyle/>
            <a:p>
              <a:pPr>
                <a:spcBef>
                  <a:spcPct val="50000"/>
                </a:spcBef>
              </a:pPr>
              <a:r>
                <a:rPr lang="en-US" altLang="zh-CN" sz="1400" b="0" dirty="0">
                  <a:solidFill>
                    <a:schemeClr val="tx1"/>
                  </a:solidFill>
                  <a:latin typeface="Arial" charset="0"/>
                  <a:cs typeface="Arial" charset="0"/>
                </a:rPr>
                <a:t>Electrical network </a:t>
              </a:r>
            </a:p>
          </p:txBody>
        </p:sp>
        <p:sp>
          <p:nvSpPr>
            <p:cNvPr id="20490" name="Text Box 44"/>
            <p:cNvSpPr txBox="1">
              <a:spLocks noChangeArrowheads="1"/>
            </p:cNvSpPr>
            <p:nvPr/>
          </p:nvSpPr>
          <p:spPr bwMode="auto">
            <a:xfrm>
              <a:off x="6222274" y="4406537"/>
              <a:ext cx="1092926" cy="738664"/>
            </a:xfrm>
            <a:prstGeom prst="rect">
              <a:avLst/>
            </a:prstGeom>
            <a:noFill/>
            <a:ln w="19050">
              <a:noFill/>
              <a:miter lim="800000"/>
              <a:headEnd/>
              <a:tailEnd/>
            </a:ln>
          </p:spPr>
          <p:txBody>
            <a:bodyPr>
              <a:spAutoFit/>
            </a:bodyPr>
            <a:lstStyle/>
            <a:p>
              <a:pPr>
                <a:spcBef>
                  <a:spcPct val="50000"/>
                </a:spcBef>
              </a:pPr>
              <a:r>
                <a:rPr lang="en-US" altLang="zh-CN" sz="1400" b="0">
                  <a:solidFill>
                    <a:schemeClr val="tx1"/>
                  </a:solidFill>
                  <a:latin typeface="Arial" charset="0"/>
                  <a:cs typeface="Arial" charset="0"/>
                </a:rPr>
                <a:t>Full bisection bandwidth</a:t>
              </a:r>
            </a:p>
          </p:txBody>
        </p:sp>
        <p:sp>
          <p:nvSpPr>
            <p:cNvPr id="20491" name="Text Box 44"/>
            <p:cNvSpPr txBox="1">
              <a:spLocks noChangeArrowheads="1"/>
            </p:cNvSpPr>
            <p:nvPr/>
          </p:nvSpPr>
          <p:spPr bwMode="auto">
            <a:xfrm>
              <a:off x="3962400" y="5181600"/>
              <a:ext cx="1828800" cy="307777"/>
            </a:xfrm>
            <a:prstGeom prst="rect">
              <a:avLst/>
            </a:prstGeom>
            <a:noFill/>
            <a:ln w="19050">
              <a:noFill/>
              <a:miter lim="800000"/>
              <a:headEnd/>
              <a:tailEnd/>
            </a:ln>
          </p:spPr>
          <p:txBody>
            <a:bodyPr>
              <a:spAutoFit/>
            </a:bodyPr>
            <a:lstStyle/>
            <a:p>
              <a:pPr>
                <a:spcBef>
                  <a:spcPct val="50000"/>
                </a:spcBef>
              </a:pPr>
              <a:r>
                <a:rPr lang="en-US" altLang="zh-CN" sz="1400">
                  <a:solidFill>
                    <a:schemeClr val="tx1"/>
                  </a:solidFill>
                  <a:latin typeface="Arial" charset="0"/>
                  <a:cs typeface="Arial" charset="0"/>
                </a:rPr>
                <a:t>c-Through</a:t>
              </a:r>
            </a:p>
          </p:txBody>
        </p:sp>
        <p:sp>
          <p:nvSpPr>
            <p:cNvPr id="20492" name="Left Brace 12"/>
            <p:cNvSpPr>
              <a:spLocks/>
            </p:cNvSpPr>
            <p:nvPr/>
          </p:nvSpPr>
          <p:spPr bwMode="auto">
            <a:xfrm rot="-5400000">
              <a:off x="4762500" y="3848100"/>
              <a:ext cx="228600" cy="2438400"/>
            </a:xfrm>
            <a:prstGeom prst="leftBrace">
              <a:avLst>
                <a:gd name="adj1" fmla="val 31901"/>
                <a:gd name="adj2" fmla="val 52019"/>
              </a:avLst>
            </a:prstGeom>
            <a:noFill/>
            <a:ln w="25400" algn="ctr">
              <a:solidFill>
                <a:schemeClr val="tx1"/>
              </a:solidFill>
              <a:round/>
              <a:headEnd/>
              <a:tailEnd/>
            </a:ln>
          </p:spPr>
          <p:txBody>
            <a:bodyPr wrap="none" anchor="ctr"/>
            <a:lstStyle/>
            <a:p>
              <a:endParaRPr lang="en-US"/>
            </a:p>
          </p:txBody>
        </p:sp>
      </p:grpSp>
      <p:sp>
        <p:nvSpPr>
          <p:cNvPr id="13" name="Oval Callout 12"/>
          <p:cNvSpPr/>
          <p:nvPr/>
        </p:nvSpPr>
        <p:spPr bwMode="auto">
          <a:xfrm>
            <a:off x="5322125" y="337655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168s</a:t>
            </a:r>
            <a:endParaRPr lang="en-US" sz="2000" b="0" dirty="0">
              <a:latin typeface="Arial" pitchFamily="34" charset="0"/>
              <a:cs typeface="Arial" pitchFamily="34" charset="0"/>
            </a:endParaRPr>
          </a:p>
        </p:txBody>
      </p:sp>
      <p:sp>
        <p:nvSpPr>
          <p:cNvPr id="14" name="Oval Callout 13"/>
          <p:cNvSpPr/>
          <p:nvPr/>
        </p:nvSpPr>
        <p:spPr bwMode="auto">
          <a:xfrm>
            <a:off x="6570025" y="342900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135s</a:t>
            </a:r>
            <a:endParaRPr lang="en-US" sz="2000" b="0" dirty="0">
              <a:latin typeface="Arial" pitchFamily="34" charset="0"/>
              <a:cs typeface="Arial" pitchFamily="34" charset="0"/>
            </a:endParaRPr>
          </a:p>
        </p:txBody>
      </p:sp>
    </p:spTree>
    <p:custDataLst>
      <p:tags r:id="rId1"/>
    </p:custDataLst>
  </p:cSld>
  <p:clrMapOvr>
    <a:masterClrMapping/>
  </p:clrMapOvr>
  <p:transition advTm="5145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down)">
                                      <p:cBhvr>
                                        <p:cTn id="13" dur="500"/>
                                        <p:tgtEl>
                                          <p:spTgt spid="5">
                                            <p:graphicEl>
                                              <a:chart seriesIdx="0" categoryIdx="-4" bldStep="series"/>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5" grpId="0" uiExpand="1">
        <p:bldSub>
          <a:bldChart bld="series"/>
        </p:bldSub>
      </p:bldGraphic>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Yahoo </a:t>
            </a:r>
            <a:r>
              <a:rPr lang="en-US" dirty="0" err="1" smtClean="0"/>
              <a:t>Gridmix</a:t>
            </a:r>
            <a:r>
              <a:rPr lang="en-US" dirty="0" smtClean="0"/>
              <a:t> benchmark</a:t>
            </a:r>
            <a:endParaRPr lang="en-US" dirty="0"/>
          </a:p>
        </p:txBody>
      </p:sp>
      <p:sp>
        <p:nvSpPr>
          <p:cNvPr id="21507" name="Slide Number Placeholder 3"/>
          <p:cNvSpPr>
            <a:spLocks noGrp="1"/>
          </p:cNvSpPr>
          <p:nvPr>
            <p:ph type="sldNum" sz="quarter" idx="10"/>
          </p:nvPr>
        </p:nvSpPr>
        <p:spPr>
          <a:noFill/>
        </p:spPr>
        <p:txBody>
          <a:bodyPr/>
          <a:lstStyle/>
          <a:p>
            <a:fld id="{E9D9FF23-25F1-43C1-9D78-C74B76B32136}" type="slidenum">
              <a:rPr lang="en-GB" smtClean="0">
                <a:latin typeface="Arial" charset="0"/>
                <a:cs typeface="Arial" charset="0"/>
              </a:rPr>
              <a:pPr/>
              <a:t>18</a:t>
            </a:fld>
            <a:endParaRPr lang="en-GB" smtClean="0">
              <a:latin typeface="Arial" charset="0"/>
              <a:cs typeface="Arial" charset="0"/>
            </a:endParaRPr>
          </a:p>
        </p:txBody>
      </p:sp>
      <p:sp>
        <p:nvSpPr>
          <p:cNvPr id="21508" name="Rectangle 263"/>
          <p:cNvSpPr>
            <a:spLocks noChangeArrowheads="1"/>
          </p:cNvSpPr>
          <p:nvPr/>
        </p:nvSpPr>
        <p:spPr bwMode="auto">
          <a:xfrm>
            <a:off x="228600" y="1247775"/>
            <a:ext cx="8915400" cy="1038225"/>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200" b="0" dirty="0">
                <a:solidFill>
                  <a:schemeClr val="bg2"/>
                </a:solidFill>
                <a:latin typeface="Arial" charset="0"/>
                <a:cs typeface="Arial" charset="0"/>
              </a:rPr>
              <a:t>3 runs of 100 mixed jobs such as web query, web scan and sorting</a:t>
            </a:r>
          </a:p>
          <a:p>
            <a:pPr marL="346075" indent="-346075" algn="l">
              <a:lnSpc>
                <a:spcPct val="85000"/>
              </a:lnSpc>
              <a:spcBef>
                <a:spcPct val="20000"/>
              </a:spcBef>
              <a:buClr>
                <a:schemeClr val="bg2"/>
              </a:buClr>
              <a:buFont typeface="Wingdings" pitchFamily="2" charset="2"/>
              <a:buChar char="l"/>
            </a:pPr>
            <a:r>
              <a:rPr lang="en-US" altLang="zh-CN" sz="2200" b="0" dirty="0">
                <a:solidFill>
                  <a:schemeClr val="bg2"/>
                </a:solidFill>
                <a:latin typeface="Arial" charset="0"/>
                <a:cs typeface="Arial" charset="0"/>
              </a:rPr>
              <a:t>200GB of uncompressed data, 50 GB of compressed data</a:t>
            </a:r>
          </a:p>
        </p:txBody>
      </p:sp>
      <p:pic>
        <p:nvPicPr>
          <p:cNvPr id="22534" name="Picture 6"/>
          <p:cNvPicPr>
            <a:picLocks noChangeAspect="1" noChangeArrowheads="1"/>
          </p:cNvPicPr>
          <p:nvPr/>
        </p:nvPicPr>
        <p:blipFill>
          <a:blip r:embed="rId4"/>
          <a:srcRect/>
          <a:stretch>
            <a:fillRect/>
          </a:stretch>
        </p:blipFill>
        <p:spPr bwMode="auto">
          <a:xfrm>
            <a:off x="1371600" y="2057400"/>
            <a:ext cx="6600825" cy="4324350"/>
          </a:xfrm>
          <a:prstGeom prst="rect">
            <a:avLst/>
          </a:prstGeom>
          <a:ln>
            <a:noFill/>
          </a:ln>
          <a:effectLst>
            <a:outerShdw blurRad="292100" dist="139700" dir="2700000" algn="tl" rotWithShape="0">
              <a:srgbClr val="333333">
                <a:alpha val="65000"/>
              </a:srgbClr>
            </a:outerShdw>
          </a:effectLst>
        </p:spPr>
      </p:pic>
      <p:pic>
        <p:nvPicPr>
          <p:cNvPr id="12" name="Picture 11" descr="gridmix2.gif"/>
          <p:cNvPicPr>
            <a:picLocks noChangeAspect="1"/>
          </p:cNvPicPr>
          <p:nvPr/>
        </p:nvPicPr>
        <p:blipFill>
          <a:blip r:embed="rId5"/>
          <a:srcRect/>
          <a:stretch>
            <a:fillRect/>
          </a:stretch>
        </p:blipFill>
        <p:spPr bwMode="auto">
          <a:xfrm>
            <a:off x="1020763" y="1127125"/>
            <a:ext cx="7620000" cy="5715000"/>
          </a:xfrm>
          <a:prstGeom prst="rect">
            <a:avLst/>
          </a:prstGeom>
          <a:noFill/>
          <a:ln w="9525">
            <a:noFill/>
            <a:miter lim="800000"/>
            <a:headEnd/>
            <a:tailEnd/>
          </a:ln>
        </p:spPr>
      </p:pic>
    </p:spTree>
    <p:custDataLst>
      <p:tags r:id="rId1"/>
    </p:custDataLst>
  </p:cSld>
  <p:clrMapOvr>
    <a:masterClrMapping/>
  </p:clrMapOvr>
  <p:transition advTm="94303">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wipe(up)">
                                      <p:cBhvr>
                                        <p:cTn id="7" dur="500"/>
                                        <p:tgtEl>
                                          <p:spTgt spid="225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fld id="{063BAA38-64B4-49B0-9F33-DE410FC4AC62}" type="slidenum">
              <a:rPr lang="en-GB" smtClean="0">
                <a:latin typeface="Arial" charset="0"/>
                <a:cs typeface="Arial" charset="0"/>
              </a:rPr>
              <a:pPr/>
              <a:t>19</a:t>
            </a:fld>
            <a:endParaRPr lang="en-GB" smtClean="0">
              <a:latin typeface="Arial" charset="0"/>
              <a:cs typeface="Arial" charset="0"/>
            </a:endParaRPr>
          </a:p>
        </p:txBody>
      </p:sp>
      <p:sp>
        <p:nvSpPr>
          <p:cNvPr id="245762" name="Rectangle 2"/>
          <p:cNvSpPr>
            <a:spLocks noGrp="1" noChangeArrowheads="1"/>
          </p:cNvSpPr>
          <p:nvPr>
            <p:ph type="title"/>
          </p:nvPr>
        </p:nvSpPr>
        <p:spPr>
          <a:xfrm>
            <a:off x="1066800" y="76200"/>
            <a:ext cx="8077200" cy="990600"/>
          </a:xfrm>
        </p:spPr>
        <p:txBody>
          <a:bodyPr/>
          <a:lstStyle/>
          <a:p>
            <a:pPr>
              <a:defRPr/>
            </a:pPr>
            <a:r>
              <a:rPr lang="en-US" altLang="zh-CN" sz="3200" dirty="0" smtClean="0">
                <a:ea typeface="宋体" pitchFamily="2" charset="-122"/>
              </a:rPr>
              <a:t>Summary</a:t>
            </a:r>
          </a:p>
        </p:txBody>
      </p:sp>
      <p:sp>
        <p:nvSpPr>
          <p:cNvPr id="6" name="Content Placeholder 8"/>
          <p:cNvSpPr txBox="1">
            <a:spLocks/>
          </p:cNvSpPr>
          <p:nvPr/>
        </p:nvSpPr>
        <p:spPr bwMode="auto">
          <a:xfrm>
            <a:off x="838200" y="3733800"/>
            <a:ext cx="7848600" cy="2667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defRPr/>
            </a:pPr>
            <a:r>
              <a:rPr lang="en-US" b="0" kern="0" dirty="0" smtClean="0">
                <a:solidFill>
                  <a:schemeClr val="bg2"/>
                </a:solidFill>
                <a:latin typeface="Arial" pitchFamily="34" charset="0"/>
                <a:ea typeface="+mn-ea"/>
                <a:cs typeface="Arial" pitchFamily="34" charset="0"/>
              </a:rPr>
              <a:t>Hybrid packet/circuit switched data center network</a:t>
            </a:r>
          </a:p>
          <a:p>
            <a:pPr marL="803275" lvl="1" indent="-346075" algn="l">
              <a:lnSpc>
                <a:spcPct val="85000"/>
              </a:lnSpc>
              <a:spcBef>
                <a:spcPct val="20000"/>
              </a:spcBef>
              <a:buClr>
                <a:schemeClr val="bg2"/>
              </a:buClr>
              <a:buFont typeface="Wingdings" pitchFamily="2" charset="2"/>
              <a:buChar char="l"/>
              <a:defRPr/>
            </a:pPr>
            <a:r>
              <a:rPr lang="en-US" sz="2000" b="0" kern="0" dirty="0" smtClean="0">
                <a:solidFill>
                  <a:schemeClr val="bg2"/>
                </a:solidFill>
                <a:latin typeface="Arial" pitchFamily="34" charset="0"/>
                <a:ea typeface="+mn-ea"/>
                <a:cs typeface="Arial" pitchFamily="34" charset="0"/>
              </a:rPr>
              <a:t>c-Through demonstrates its feasibility</a:t>
            </a:r>
          </a:p>
          <a:p>
            <a:pPr marL="803275" lvl="1" indent="-346075" algn="l">
              <a:lnSpc>
                <a:spcPct val="85000"/>
              </a:lnSpc>
              <a:spcBef>
                <a:spcPct val="20000"/>
              </a:spcBef>
              <a:buClr>
                <a:schemeClr val="bg2"/>
              </a:buClr>
              <a:buFont typeface="Wingdings" pitchFamily="2" charset="2"/>
              <a:buChar char="l"/>
              <a:defRPr/>
            </a:pPr>
            <a:r>
              <a:rPr lang="en-US" sz="2000" b="0" kern="0" dirty="0" smtClean="0">
                <a:solidFill>
                  <a:schemeClr val="bg2"/>
                </a:solidFill>
                <a:latin typeface="Arial" pitchFamily="34" charset="0"/>
                <a:ea typeface="+mn-ea"/>
                <a:cs typeface="Arial" pitchFamily="34" charset="0"/>
              </a:rPr>
              <a:t>Good performance even for applications with all to all traffic </a:t>
            </a:r>
          </a:p>
          <a:p>
            <a:pPr marL="803275" lvl="1" indent="-346075" algn="l">
              <a:lnSpc>
                <a:spcPct val="85000"/>
              </a:lnSpc>
              <a:spcBef>
                <a:spcPct val="20000"/>
              </a:spcBef>
              <a:buClr>
                <a:schemeClr val="bg2"/>
              </a:buClr>
              <a:defRPr/>
            </a:pPr>
            <a:endParaRPr lang="en-US" sz="2000" b="0" kern="0" dirty="0">
              <a:solidFill>
                <a:schemeClr val="bg2"/>
              </a:solidFill>
              <a:latin typeface="Arial" pitchFamily="34" charset="0"/>
              <a:ea typeface="+mn-ea"/>
              <a:cs typeface="Arial" pitchFamily="34" charset="0"/>
            </a:endParaRPr>
          </a:p>
          <a:p>
            <a:pPr marL="346075" indent="-346075" algn="l">
              <a:lnSpc>
                <a:spcPct val="85000"/>
              </a:lnSpc>
              <a:spcBef>
                <a:spcPct val="20000"/>
              </a:spcBef>
              <a:buClr>
                <a:schemeClr val="bg2"/>
              </a:buClr>
              <a:buFont typeface="Wingdings" pitchFamily="2" charset="2"/>
              <a:buChar char="l"/>
              <a:defRPr/>
            </a:pPr>
            <a:r>
              <a:rPr lang="en-US" b="0" kern="0" dirty="0">
                <a:solidFill>
                  <a:schemeClr val="bg2"/>
                </a:solidFill>
                <a:latin typeface="Arial" pitchFamily="34" charset="0"/>
                <a:ea typeface="+mn-ea"/>
                <a:cs typeface="Arial" pitchFamily="34" charset="0"/>
              </a:rPr>
              <a:t>Future directions to explore: </a:t>
            </a:r>
          </a:p>
          <a:p>
            <a:pPr marL="803275" lvl="1" indent="-346075" algn="l">
              <a:lnSpc>
                <a:spcPct val="85000"/>
              </a:lnSpc>
              <a:spcBef>
                <a:spcPct val="20000"/>
              </a:spcBef>
              <a:buClr>
                <a:schemeClr val="bg2"/>
              </a:buClr>
              <a:buFont typeface="Wingdings" pitchFamily="2" charset="2"/>
              <a:buChar char="l"/>
              <a:defRPr/>
            </a:pPr>
            <a:r>
              <a:rPr lang="en-US" sz="2000" b="0" kern="0" dirty="0" smtClean="0">
                <a:solidFill>
                  <a:schemeClr val="bg2"/>
                </a:solidFill>
                <a:latin typeface="Arial" pitchFamily="34" charset="0"/>
                <a:ea typeface="+mn-ea"/>
                <a:cs typeface="Arial" pitchFamily="34" charset="0"/>
              </a:rPr>
              <a:t>The scaling property of hybrid data center networks</a:t>
            </a:r>
            <a:endParaRPr lang="en-US" sz="2000" b="0" kern="0" dirty="0">
              <a:solidFill>
                <a:schemeClr val="bg2"/>
              </a:solidFill>
              <a:latin typeface="Arial" pitchFamily="34" charset="0"/>
              <a:ea typeface="+mn-ea"/>
              <a:cs typeface="Arial" pitchFamily="34" charset="0"/>
            </a:endParaRPr>
          </a:p>
          <a:p>
            <a:pPr marL="803275" lvl="1" indent="-346075" algn="l">
              <a:lnSpc>
                <a:spcPct val="85000"/>
              </a:lnSpc>
              <a:spcBef>
                <a:spcPct val="20000"/>
              </a:spcBef>
              <a:buClr>
                <a:schemeClr val="bg2"/>
              </a:buClr>
              <a:buFont typeface="Wingdings" pitchFamily="2" charset="2"/>
              <a:buChar char="l"/>
              <a:defRPr/>
            </a:pPr>
            <a:r>
              <a:rPr lang="en-US" sz="2000" b="0" kern="0" dirty="0">
                <a:solidFill>
                  <a:schemeClr val="bg2"/>
                </a:solidFill>
                <a:latin typeface="Arial" pitchFamily="34" charset="0"/>
                <a:ea typeface="+mn-ea"/>
                <a:cs typeface="Arial" pitchFamily="34" charset="0"/>
              </a:rPr>
              <a:t>Making applications circuit </a:t>
            </a:r>
            <a:r>
              <a:rPr lang="en-US" sz="2000" b="0" kern="0" dirty="0" smtClean="0">
                <a:solidFill>
                  <a:schemeClr val="bg2"/>
                </a:solidFill>
                <a:latin typeface="Arial" pitchFamily="34" charset="0"/>
                <a:ea typeface="+mn-ea"/>
                <a:cs typeface="Arial" pitchFamily="34" charset="0"/>
              </a:rPr>
              <a:t>aware</a:t>
            </a:r>
          </a:p>
          <a:p>
            <a:pPr marL="803275" lvl="1" indent="-346075" algn="l">
              <a:lnSpc>
                <a:spcPct val="85000"/>
              </a:lnSpc>
              <a:spcBef>
                <a:spcPct val="20000"/>
              </a:spcBef>
              <a:buClr>
                <a:schemeClr val="bg2"/>
              </a:buClr>
              <a:buFont typeface="Wingdings" pitchFamily="2" charset="2"/>
              <a:buChar char="l"/>
              <a:defRPr/>
            </a:pPr>
            <a:r>
              <a:rPr lang="en-US" sz="2000" b="0" kern="0" dirty="0" smtClean="0">
                <a:solidFill>
                  <a:schemeClr val="bg2"/>
                </a:solidFill>
                <a:latin typeface="Arial" pitchFamily="34" charset="0"/>
                <a:cs typeface="Arial" pitchFamily="34" charset="0"/>
              </a:rPr>
              <a:t>Power efficient data centers with optical circuits</a:t>
            </a:r>
            <a:endParaRPr lang="en-US" sz="2000" b="0" kern="0" dirty="0">
              <a:solidFill>
                <a:schemeClr val="bg2"/>
              </a:solidFill>
              <a:latin typeface="Arial" pitchFamily="34" charset="0"/>
              <a:ea typeface="+mn-ea"/>
              <a:cs typeface="Arial" pitchFamily="34" charset="0"/>
            </a:endParaRPr>
          </a:p>
        </p:txBody>
      </p:sp>
      <p:pic>
        <p:nvPicPr>
          <p:cNvPr id="22533" name="Picture 6" descr="datacenter.jpg"/>
          <p:cNvPicPr>
            <a:picLocks noChangeAspect="1"/>
          </p:cNvPicPr>
          <p:nvPr/>
        </p:nvPicPr>
        <p:blipFill>
          <a:blip r:embed="rId3"/>
          <a:srcRect/>
          <a:stretch>
            <a:fillRect/>
          </a:stretch>
        </p:blipFill>
        <p:spPr bwMode="auto">
          <a:xfrm>
            <a:off x="5181600" y="1371601"/>
            <a:ext cx="3048000" cy="2238022"/>
          </a:xfrm>
          <a:prstGeom prst="rect">
            <a:avLst/>
          </a:prstGeom>
          <a:noFill/>
          <a:ln w="9525">
            <a:noFill/>
            <a:miter lim="800000"/>
            <a:headEnd/>
            <a:tailEnd/>
          </a:ln>
        </p:spPr>
      </p:pic>
      <p:pic>
        <p:nvPicPr>
          <p:cNvPr id="22534" name="Picture 7" descr="optics_bro.jpg"/>
          <p:cNvPicPr>
            <a:picLocks noChangeAspect="1"/>
          </p:cNvPicPr>
          <p:nvPr/>
        </p:nvPicPr>
        <p:blipFill>
          <a:blip r:embed="rId4"/>
          <a:srcRect/>
          <a:stretch>
            <a:fillRect/>
          </a:stretch>
        </p:blipFill>
        <p:spPr bwMode="auto">
          <a:xfrm>
            <a:off x="1219200" y="1371600"/>
            <a:ext cx="3124200" cy="2230732"/>
          </a:xfrm>
          <a:prstGeom prst="rect">
            <a:avLst/>
          </a:prstGeom>
          <a:noFill/>
          <a:ln w="9525">
            <a:noFill/>
            <a:miter lim="800000"/>
            <a:headEnd/>
            <a:tailEnd/>
          </a:ln>
        </p:spPr>
      </p:pic>
      <p:sp>
        <p:nvSpPr>
          <p:cNvPr id="22535" name="Text Box 12"/>
          <p:cNvSpPr txBox="1">
            <a:spLocks noChangeArrowheads="1"/>
          </p:cNvSpPr>
          <p:nvPr/>
        </p:nvSpPr>
        <p:spPr bwMode="auto">
          <a:xfrm>
            <a:off x="228600" y="6553200"/>
            <a:ext cx="4648200" cy="246063"/>
          </a:xfrm>
          <a:prstGeom prst="rect">
            <a:avLst/>
          </a:prstGeom>
          <a:noFill/>
          <a:ln w="9525">
            <a:noFill/>
            <a:miter lim="800000"/>
            <a:headEnd/>
            <a:tailEnd/>
          </a:ln>
        </p:spPr>
        <p:txBody>
          <a:bodyPr lIns="0" tIns="0" rIns="0" bIns="0">
            <a:spAutoFit/>
          </a:bodyPr>
          <a:lstStyle/>
          <a:p>
            <a:pPr algn="l" eaLnBrk="1" hangingPunct="1">
              <a:spcBef>
                <a:spcPct val="50000"/>
              </a:spcBef>
            </a:pPr>
            <a:r>
              <a:rPr lang="en-US" altLang="zh-CN" sz="1600" b="0" i="1">
                <a:solidFill>
                  <a:schemeClr val="bg2"/>
                </a:solidFill>
                <a:latin typeface="Arial" charset="0"/>
                <a:cs typeface="Arial" charset="0"/>
              </a:rPr>
              <a:t>Picture from Internet websites. </a:t>
            </a:r>
            <a:endParaRPr lang="en-US" altLang="zh-CN" sz="1600" i="1">
              <a:solidFill>
                <a:schemeClr val="bg2"/>
              </a:solidFill>
              <a:latin typeface="Arial" charset="0"/>
              <a:cs typeface="Arial" charset="0"/>
            </a:endParaRPr>
          </a:p>
        </p:txBody>
      </p:sp>
    </p:spTree>
  </p:cSld>
  <p:clrMapOvr>
    <a:masterClrMapping/>
  </p:clrMapOvr>
  <p:transition advTm="96783">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Current solutions for increasing data center network bandwidth  </a:t>
            </a:r>
            <a:endParaRPr lang="en-US" dirty="0"/>
          </a:p>
        </p:txBody>
      </p:sp>
      <p:sp>
        <p:nvSpPr>
          <p:cNvPr id="5123" name="Slide Number Placeholder 3"/>
          <p:cNvSpPr>
            <a:spLocks noGrp="1"/>
          </p:cNvSpPr>
          <p:nvPr>
            <p:ph type="sldNum" sz="quarter" idx="10"/>
          </p:nvPr>
        </p:nvSpPr>
        <p:spPr>
          <a:noFill/>
        </p:spPr>
        <p:txBody>
          <a:bodyPr/>
          <a:lstStyle/>
          <a:p>
            <a:fld id="{4B2DBB06-B211-4A93-BA21-DF590569C489}" type="slidenum">
              <a:rPr lang="en-GB" smtClean="0">
                <a:latin typeface="Arial" charset="0"/>
                <a:cs typeface="Arial" charset="0"/>
              </a:rPr>
              <a:pPr/>
              <a:t>2</a:t>
            </a:fld>
            <a:endParaRPr lang="en-GB" smtClean="0">
              <a:latin typeface="Arial" charset="0"/>
              <a:cs typeface="Arial" charset="0"/>
            </a:endParaRPr>
          </a:p>
        </p:txBody>
      </p:sp>
      <p:grpSp>
        <p:nvGrpSpPr>
          <p:cNvPr id="5124" name="Group 154"/>
          <p:cNvGrpSpPr>
            <a:grpSpLocks/>
          </p:cNvGrpSpPr>
          <p:nvPr/>
        </p:nvGrpSpPr>
        <p:grpSpPr bwMode="auto">
          <a:xfrm>
            <a:off x="3124200" y="1219200"/>
            <a:ext cx="2667000" cy="1676400"/>
            <a:chOff x="2688" y="1507"/>
            <a:chExt cx="2880" cy="1565"/>
          </a:xfrm>
        </p:grpSpPr>
        <p:sp>
          <p:nvSpPr>
            <p:cNvPr id="5751" name="Line 27"/>
            <p:cNvSpPr>
              <a:spLocks noChangeShapeType="1"/>
            </p:cNvSpPr>
            <p:nvPr/>
          </p:nvSpPr>
          <p:spPr bwMode="auto">
            <a:xfrm flipV="1">
              <a:off x="2976" y="2188"/>
              <a:ext cx="243" cy="308"/>
            </a:xfrm>
            <a:prstGeom prst="line">
              <a:avLst/>
            </a:prstGeom>
            <a:noFill/>
            <a:ln w="19050">
              <a:solidFill>
                <a:schemeClr val="bg2"/>
              </a:solidFill>
              <a:round/>
              <a:headEnd/>
              <a:tailEnd/>
            </a:ln>
          </p:spPr>
          <p:txBody>
            <a:bodyPr wrap="none" anchor="ctr"/>
            <a:lstStyle/>
            <a:p>
              <a:endParaRPr lang="en-US"/>
            </a:p>
          </p:txBody>
        </p:sp>
        <p:sp>
          <p:nvSpPr>
            <p:cNvPr id="5752" name="Line 28"/>
            <p:cNvSpPr>
              <a:spLocks noChangeShapeType="1"/>
            </p:cNvSpPr>
            <p:nvPr/>
          </p:nvSpPr>
          <p:spPr bwMode="auto">
            <a:xfrm flipH="1" flipV="1">
              <a:off x="3353" y="2156"/>
              <a:ext cx="119" cy="344"/>
            </a:xfrm>
            <a:prstGeom prst="line">
              <a:avLst/>
            </a:prstGeom>
            <a:noFill/>
            <a:ln w="19050">
              <a:solidFill>
                <a:schemeClr val="bg2"/>
              </a:solidFill>
              <a:round/>
              <a:headEnd/>
              <a:tailEnd/>
            </a:ln>
          </p:spPr>
          <p:txBody>
            <a:bodyPr wrap="none" anchor="ctr"/>
            <a:lstStyle/>
            <a:p>
              <a:endParaRPr lang="en-US"/>
            </a:p>
          </p:txBody>
        </p:sp>
        <p:sp>
          <p:nvSpPr>
            <p:cNvPr id="5753" name="Line 29"/>
            <p:cNvSpPr>
              <a:spLocks noChangeShapeType="1"/>
            </p:cNvSpPr>
            <p:nvPr/>
          </p:nvSpPr>
          <p:spPr bwMode="auto">
            <a:xfrm flipV="1">
              <a:off x="3894" y="2188"/>
              <a:ext cx="169" cy="312"/>
            </a:xfrm>
            <a:prstGeom prst="line">
              <a:avLst/>
            </a:prstGeom>
            <a:noFill/>
            <a:ln w="19050">
              <a:solidFill>
                <a:schemeClr val="bg2"/>
              </a:solidFill>
              <a:round/>
              <a:headEnd/>
              <a:tailEnd/>
            </a:ln>
          </p:spPr>
          <p:txBody>
            <a:bodyPr wrap="none" anchor="ctr"/>
            <a:lstStyle/>
            <a:p>
              <a:endParaRPr lang="en-US"/>
            </a:p>
          </p:txBody>
        </p:sp>
        <p:sp>
          <p:nvSpPr>
            <p:cNvPr id="5754" name="Line 30"/>
            <p:cNvSpPr>
              <a:spLocks noChangeShapeType="1"/>
            </p:cNvSpPr>
            <p:nvPr/>
          </p:nvSpPr>
          <p:spPr bwMode="auto">
            <a:xfrm flipH="1" flipV="1">
              <a:off x="4217" y="2204"/>
              <a:ext cx="144" cy="325"/>
            </a:xfrm>
            <a:prstGeom prst="line">
              <a:avLst/>
            </a:prstGeom>
            <a:noFill/>
            <a:ln w="19050">
              <a:solidFill>
                <a:schemeClr val="bg2"/>
              </a:solidFill>
              <a:round/>
              <a:headEnd/>
              <a:tailEnd/>
            </a:ln>
          </p:spPr>
          <p:txBody>
            <a:bodyPr wrap="none" anchor="ctr"/>
            <a:lstStyle/>
            <a:p>
              <a:endParaRPr lang="en-US"/>
            </a:p>
          </p:txBody>
        </p:sp>
        <p:sp>
          <p:nvSpPr>
            <p:cNvPr id="5755" name="Line 31"/>
            <p:cNvSpPr>
              <a:spLocks noChangeShapeType="1"/>
            </p:cNvSpPr>
            <p:nvPr/>
          </p:nvSpPr>
          <p:spPr bwMode="auto">
            <a:xfrm flipV="1">
              <a:off x="4793" y="2204"/>
              <a:ext cx="96" cy="325"/>
            </a:xfrm>
            <a:prstGeom prst="line">
              <a:avLst/>
            </a:prstGeom>
            <a:noFill/>
            <a:ln w="19050">
              <a:solidFill>
                <a:schemeClr val="bg2"/>
              </a:solidFill>
              <a:round/>
              <a:headEnd/>
              <a:tailEnd/>
            </a:ln>
          </p:spPr>
          <p:txBody>
            <a:bodyPr wrap="none" anchor="ctr"/>
            <a:lstStyle/>
            <a:p>
              <a:endParaRPr lang="en-US"/>
            </a:p>
          </p:txBody>
        </p:sp>
        <p:sp>
          <p:nvSpPr>
            <p:cNvPr id="5756" name="Line 32"/>
            <p:cNvSpPr>
              <a:spLocks noChangeShapeType="1"/>
            </p:cNvSpPr>
            <p:nvPr/>
          </p:nvSpPr>
          <p:spPr bwMode="auto">
            <a:xfrm flipH="1" flipV="1">
              <a:off x="5136" y="2160"/>
              <a:ext cx="240" cy="336"/>
            </a:xfrm>
            <a:prstGeom prst="line">
              <a:avLst/>
            </a:prstGeom>
            <a:noFill/>
            <a:ln w="19050">
              <a:solidFill>
                <a:schemeClr val="bg2"/>
              </a:solidFill>
              <a:round/>
              <a:headEnd/>
              <a:tailEnd/>
            </a:ln>
          </p:spPr>
          <p:txBody>
            <a:bodyPr wrap="none" anchor="ctr"/>
            <a:lstStyle/>
            <a:p>
              <a:endParaRPr lang="en-US"/>
            </a:p>
          </p:txBody>
        </p:sp>
        <p:sp>
          <p:nvSpPr>
            <p:cNvPr id="5757" name="Line 33"/>
            <p:cNvSpPr>
              <a:spLocks noChangeShapeType="1"/>
            </p:cNvSpPr>
            <p:nvPr/>
          </p:nvSpPr>
          <p:spPr bwMode="auto">
            <a:xfrm flipV="1">
              <a:off x="3353" y="1628"/>
              <a:ext cx="672" cy="436"/>
            </a:xfrm>
            <a:prstGeom prst="line">
              <a:avLst/>
            </a:prstGeom>
            <a:noFill/>
            <a:ln w="19050">
              <a:solidFill>
                <a:schemeClr val="bg2"/>
              </a:solidFill>
              <a:round/>
              <a:headEnd/>
              <a:tailEnd/>
            </a:ln>
          </p:spPr>
          <p:txBody>
            <a:bodyPr wrap="none" anchor="ctr"/>
            <a:lstStyle/>
            <a:p>
              <a:endParaRPr lang="en-US"/>
            </a:p>
          </p:txBody>
        </p:sp>
        <p:sp>
          <p:nvSpPr>
            <p:cNvPr id="5758" name="Line 34"/>
            <p:cNvSpPr>
              <a:spLocks noChangeShapeType="1"/>
            </p:cNvSpPr>
            <p:nvPr/>
          </p:nvSpPr>
          <p:spPr bwMode="auto">
            <a:xfrm>
              <a:off x="4121" y="1580"/>
              <a:ext cx="0" cy="528"/>
            </a:xfrm>
            <a:prstGeom prst="line">
              <a:avLst/>
            </a:prstGeom>
            <a:noFill/>
            <a:ln w="19050">
              <a:solidFill>
                <a:schemeClr val="bg2"/>
              </a:solidFill>
              <a:round/>
              <a:headEnd/>
              <a:tailEnd/>
            </a:ln>
          </p:spPr>
          <p:txBody>
            <a:bodyPr wrap="none" anchor="ctr"/>
            <a:lstStyle/>
            <a:p>
              <a:endParaRPr lang="en-US"/>
            </a:p>
          </p:txBody>
        </p:sp>
        <p:sp>
          <p:nvSpPr>
            <p:cNvPr id="5759" name="Line 35"/>
            <p:cNvSpPr>
              <a:spLocks noChangeShapeType="1"/>
            </p:cNvSpPr>
            <p:nvPr/>
          </p:nvSpPr>
          <p:spPr bwMode="auto">
            <a:xfrm>
              <a:off x="4217" y="1628"/>
              <a:ext cx="768" cy="480"/>
            </a:xfrm>
            <a:prstGeom prst="line">
              <a:avLst/>
            </a:prstGeom>
            <a:noFill/>
            <a:ln w="19050">
              <a:solidFill>
                <a:schemeClr val="bg2"/>
              </a:solidFill>
              <a:round/>
              <a:headEnd/>
              <a:tailEnd/>
            </a:ln>
          </p:spPr>
          <p:txBody>
            <a:bodyPr wrap="none" anchor="ctr"/>
            <a:lstStyle/>
            <a:p>
              <a:endParaRPr lang="en-US"/>
            </a:p>
          </p:txBody>
        </p:sp>
        <p:pic>
          <p:nvPicPr>
            <p:cNvPr id="5760" name="Picture 54"/>
            <p:cNvPicPr>
              <a:picLocks noChangeAspect="1" noChangeArrowheads="1"/>
            </p:cNvPicPr>
            <p:nvPr/>
          </p:nvPicPr>
          <p:blipFill>
            <a:blip r:embed="rId4"/>
            <a:srcRect/>
            <a:stretch>
              <a:fillRect/>
            </a:stretch>
          </p:blipFill>
          <p:spPr bwMode="auto">
            <a:xfrm>
              <a:off x="4848" y="2031"/>
              <a:ext cx="401" cy="173"/>
            </a:xfrm>
            <a:prstGeom prst="rect">
              <a:avLst/>
            </a:prstGeom>
            <a:noFill/>
            <a:ln w="9525">
              <a:noFill/>
              <a:miter lim="800000"/>
              <a:headEnd/>
              <a:tailEnd/>
            </a:ln>
          </p:spPr>
        </p:pic>
        <p:pic>
          <p:nvPicPr>
            <p:cNvPr id="5761" name="Picture 56" descr="D:\research\data-center\HotNets\rack.JPG"/>
            <p:cNvPicPr>
              <a:picLocks noChangeAspect="1" noChangeArrowheads="1"/>
            </p:cNvPicPr>
            <p:nvPr/>
          </p:nvPicPr>
          <p:blipFill>
            <a:blip r:embed="rId5"/>
            <a:srcRect/>
            <a:stretch>
              <a:fillRect/>
            </a:stretch>
          </p:blipFill>
          <p:spPr bwMode="auto">
            <a:xfrm>
              <a:off x="2688" y="2817"/>
              <a:ext cx="480" cy="255"/>
            </a:xfrm>
            <a:prstGeom prst="rect">
              <a:avLst/>
            </a:prstGeom>
            <a:noFill/>
            <a:ln w="9525">
              <a:noFill/>
              <a:miter lim="800000"/>
              <a:headEnd/>
              <a:tailEnd/>
            </a:ln>
          </p:spPr>
        </p:pic>
        <p:sp>
          <p:nvSpPr>
            <p:cNvPr id="5762" name="Line 63"/>
            <p:cNvSpPr>
              <a:spLocks noChangeShapeType="1"/>
            </p:cNvSpPr>
            <p:nvPr/>
          </p:nvSpPr>
          <p:spPr bwMode="auto">
            <a:xfrm flipH="1">
              <a:off x="2743" y="2544"/>
              <a:ext cx="192" cy="288"/>
            </a:xfrm>
            <a:prstGeom prst="line">
              <a:avLst/>
            </a:prstGeom>
            <a:noFill/>
            <a:ln w="19050">
              <a:solidFill>
                <a:schemeClr val="bg2"/>
              </a:solidFill>
              <a:round/>
              <a:headEnd/>
              <a:tailEnd/>
            </a:ln>
          </p:spPr>
          <p:txBody>
            <a:bodyPr wrap="none" anchor="ctr"/>
            <a:lstStyle/>
            <a:p>
              <a:endParaRPr lang="en-US"/>
            </a:p>
          </p:txBody>
        </p:sp>
        <p:sp>
          <p:nvSpPr>
            <p:cNvPr id="5763" name="Line 70"/>
            <p:cNvSpPr>
              <a:spLocks noChangeShapeType="1"/>
            </p:cNvSpPr>
            <p:nvPr/>
          </p:nvSpPr>
          <p:spPr bwMode="auto">
            <a:xfrm flipH="1">
              <a:off x="2791" y="2544"/>
              <a:ext cx="144" cy="288"/>
            </a:xfrm>
            <a:prstGeom prst="line">
              <a:avLst/>
            </a:prstGeom>
            <a:noFill/>
            <a:ln w="19050">
              <a:solidFill>
                <a:schemeClr val="bg2"/>
              </a:solidFill>
              <a:round/>
              <a:headEnd/>
              <a:tailEnd/>
            </a:ln>
          </p:spPr>
          <p:txBody>
            <a:bodyPr wrap="none" anchor="ctr"/>
            <a:lstStyle/>
            <a:p>
              <a:endParaRPr lang="en-US"/>
            </a:p>
          </p:txBody>
        </p:sp>
        <p:sp>
          <p:nvSpPr>
            <p:cNvPr id="5764" name="Line 71"/>
            <p:cNvSpPr>
              <a:spLocks noChangeShapeType="1"/>
            </p:cNvSpPr>
            <p:nvPr/>
          </p:nvSpPr>
          <p:spPr bwMode="auto">
            <a:xfrm flipH="1">
              <a:off x="2839" y="2544"/>
              <a:ext cx="96" cy="288"/>
            </a:xfrm>
            <a:prstGeom prst="line">
              <a:avLst/>
            </a:prstGeom>
            <a:noFill/>
            <a:ln w="19050">
              <a:solidFill>
                <a:schemeClr val="bg2"/>
              </a:solidFill>
              <a:round/>
              <a:headEnd/>
              <a:tailEnd/>
            </a:ln>
          </p:spPr>
          <p:txBody>
            <a:bodyPr wrap="none" anchor="ctr"/>
            <a:lstStyle/>
            <a:p>
              <a:endParaRPr lang="en-US"/>
            </a:p>
          </p:txBody>
        </p:sp>
        <p:sp>
          <p:nvSpPr>
            <p:cNvPr id="5765" name="Line 72"/>
            <p:cNvSpPr>
              <a:spLocks noChangeShapeType="1"/>
            </p:cNvSpPr>
            <p:nvPr/>
          </p:nvSpPr>
          <p:spPr bwMode="auto">
            <a:xfrm flipH="1">
              <a:off x="2871" y="2544"/>
              <a:ext cx="64" cy="288"/>
            </a:xfrm>
            <a:prstGeom prst="line">
              <a:avLst/>
            </a:prstGeom>
            <a:noFill/>
            <a:ln w="19050">
              <a:solidFill>
                <a:schemeClr val="bg2"/>
              </a:solidFill>
              <a:round/>
              <a:headEnd/>
              <a:tailEnd/>
            </a:ln>
          </p:spPr>
          <p:txBody>
            <a:bodyPr wrap="none" anchor="ctr"/>
            <a:lstStyle/>
            <a:p>
              <a:endParaRPr lang="en-US"/>
            </a:p>
          </p:txBody>
        </p:sp>
        <p:sp>
          <p:nvSpPr>
            <p:cNvPr id="5766" name="Line 73"/>
            <p:cNvSpPr>
              <a:spLocks noChangeShapeType="1"/>
            </p:cNvSpPr>
            <p:nvPr/>
          </p:nvSpPr>
          <p:spPr bwMode="auto">
            <a:xfrm flipH="1">
              <a:off x="2903" y="2544"/>
              <a:ext cx="32" cy="288"/>
            </a:xfrm>
            <a:prstGeom prst="line">
              <a:avLst/>
            </a:prstGeom>
            <a:noFill/>
            <a:ln w="19050">
              <a:solidFill>
                <a:schemeClr val="bg2"/>
              </a:solidFill>
              <a:round/>
              <a:headEnd/>
              <a:tailEnd/>
            </a:ln>
          </p:spPr>
          <p:txBody>
            <a:bodyPr wrap="none" anchor="ctr"/>
            <a:lstStyle/>
            <a:p>
              <a:endParaRPr lang="en-US"/>
            </a:p>
          </p:txBody>
        </p:sp>
        <p:sp>
          <p:nvSpPr>
            <p:cNvPr id="5767" name="Line 74"/>
            <p:cNvSpPr>
              <a:spLocks noChangeShapeType="1"/>
            </p:cNvSpPr>
            <p:nvPr/>
          </p:nvSpPr>
          <p:spPr bwMode="auto">
            <a:xfrm flipH="1">
              <a:off x="2935" y="2544"/>
              <a:ext cx="0" cy="288"/>
            </a:xfrm>
            <a:prstGeom prst="line">
              <a:avLst/>
            </a:prstGeom>
            <a:noFill/>
            <a:ln w="19050">
              <a:solidFill>
                <a:schemeClr val="bg2"/>
              </a:solidFill>
              <a:round/>
              <a:headEnd/>
              <a:tailEnd/>
            </a:ln>
          </p:spPr>
          <p:txBody>
            <a:bodyPr wrap="none" anchor="ctr"/>
            <a:lstStyle/>
            <a:p>
              <a:endParaRPr lang="en-US"/>
            </a:p>
          </p:txBody>
        </p:sp>
        <p:sp>
          <p:nvSpPr>
            <p:cNvPr id="5768" name="Line 75"/>
            <p:cNvSpPr>
              <a:spLocks noChangeShapeType="1"/>
            </p:cNvSpPr>
            <p:nvPr/>
          </p:nvSpPr>
          <p:spPr bwMode="auto">
            <a:xfrm>
              <a:off x="2935" y="2496"/>
              <a:ext cx="32" cy="320"/>
            </a:xfrm>
            <a:prstGeom prst="line">
              <a:avLst/>
            </a:prstGeom>
            <a:noFill/>
            <a:ln w="19050">
              <a:solidFill>
                <a:schemeClr val="bg2"/>
              </a:solidFill>
              <a:round/>
              <a:headEnd/>
              <a:tailEnd/>
            </a:ln>
          </p:spPr>
          <p:txBody>
            <a:bodyPr wrap="none" anchor="ctr"/>
            <a:lstStyle/>
            <a:p>
              <a:endParaRPr lang="en-US"/>
            </a:p>
          </p:txBody>
        </p:sp>
        <p:sp>
          <p:nvSpPr>
            <p:cNvPr id="5769" name="Line 76"/>
            <p:cNvSpPr>
              <a:spLocks noChangeShapeType="1"/>
            </p:cNvSpPr>
            <p:nvPr/>
          </p:nvSpPr>
          <p:spPr bwMode="auto">
            <a:xfrm>
              <a:off x="2935" y="2496"/>
              <a:ext cx="64" cy="328"/>
            </a:xfrm>
            <a:prstGeom prst="line">
              <a:avLst/>
            </a:prstGeom>
            <a:noFill/>
            <a:ln w="19050">
              <a:solidFill>
                <a:schemeClr val="bg2"/>
              </a:solidFill>
              <a:round/>
              <a:headEnd/>
              <a:tailEnd/>
            </a:ln>
          </p:spPr>
          <p:txBody>
            <a:bodyPr wrap="none" anchor="ctr"/>
            <a:lstStyle/>
            <a:p>
              <a:endParaRPr lang="en-US"/>
            </a:p>
          </p:txBody>
        </p:sp>
        <p:sp>
          <p:nvSpPr>
            <p:cNvPr id="5770" name="Line 77"/>
            <p:cNvSpPr>
              <a:spLocks noChangeShapeType="1"/>
            </p:cNvSpPr>
            <p:nvPr/>
          </p:nvSpPr>
          <p:spPr bwMode="auto">
            <a:xfrm>
              <a:off x="2935" y="2544"/>
              <a:ext cx="104" cy="280"/>
            </a:xfrm>
            <a:prstGeom prst="line">
              <a:avLst/>
            </a:prstGeom>
            <a:noFill/>
            <a:ln w="19050">
              <a:solidFill>
                <a:schemeClr val="bg2"/>
              </a:solidFill>
              <a:round/>
              <a:headEnd/>
              <a:tailEnd/>
            </a:ln>
          </p:spPr>
          <p:txBody>
            <a:bodyPr wrap="none" anchor="ctr"/>
            <a:lstStyle/>
            <a:p>
              <a:endParaRPr lang="en-US"/>
            </a:p>
          </p:txBody>
        </p:sp>
        <p:sp>
          <p:nvSpPr>
            <p:cNvPr id="5771" name="Line 78"/>
            <p:cNvSpPr>
              <a:spLocks noChangeShapeType="1"/>
            </p:cNvSpPr>
            <p:nvPr/>
          </p:nvSpPr>
          <p:spPr bwMode="auto">
            <a:xfrm>
              <a:off x="2935" y="2544"/>
              <a:ext cx="136" cy="288"/>
            </a:xfrm>
            <a:prstGeom prst="line">
              <a:avLst/>
            </a:prstGeom>
            <a:noFill/>
            <a:ln w="19050">
              <a:solidFill>
                <a:schemeClr val="bg2"/>
              </a:solidFill>
              <a:round/>
              <a:headEnd/>
              <a:tailEnd/>
            </a:ln>
          </p:spPr>
          <p:txBody>
            <a:bodyPr wrap="none" anchor="ctr"/>
            <a:lstStyle/>
            <a:p>
              <a:endParaRPr lang="en-US"/>
            </a:p>
          </p:txBody>
        </p:sp>
        <p:sp>
          <p:nvSpPr>
            <p:cNvPr id="5772" name="Line 79"/>
            <p:cNvSpPr>
              <a:spLocks noChangeShapeType="1"/>
            </p:cNvSpPr>
            <p:nvPr/>
          </p:nvSpPr>
          <p:spPr bwMode="auto">
            <a:xfrm>
              <a:off x="2935" y="2544"/>
              <a:ext cx="168" cy="288"/>
            </a:xfrm>
            <a:prstGeom prst="line">
              <a:avLst/>
            </a:prstGeom>
            <a:noFill/>
            <a:ln w="19050">
              <a:solidFill>
                <a:schemeClr val="bg2"/>
              </a:solidFill>
              <a:round/>
              <a:headEnd/>
              <a:tailEnd/>
            </a:ln>
          </p:spPr>
          <p:txBody>
            <a:bodyPr wrap="none" anchor="ctr"/>
            <a:lstStyle/>
            <a:p>
              <a:endParaRPr lang="en-US"/>
            </a:p>
          </p:txBody>
        </p:sp>
        <p:sp>
          <p:nvSpPr>
            <p:cNvPr id="5773" name="Line 80"/>
            <p:cNvSpPr>
              <a:spLocks noChangeShapeType="1"/>
            </p:cNvSpPr>
            <p:nvPr/>
          </p:nvSpPr>
          <p:spPr bwMode="auto">
            <a:xfrm>
              <a:off x="2935" y="2544"/>
              <a:ext cx="192" cy="280"/>
            </a:xfrm>
            <a:prstGeom prst="line">
              <a:avLst/>
            </a:prstGeom>
            <a:noFill/>
            <a:ln w="19050">
              <a:solidFill>
                <a:schemeClr val="bg2"/>
              </a:solidFill>
              <a:round/>
              <a:headEnd/>
              <a:tailEnd/>
            </a:ln>
          </p:spPr>
          <p:txBody>
            <a:bodyPr wrap="none" anchor="ctr"/>
            <a:lstStyle/>
            <a:p>
              <a:endParaRPr lang="en-US"/>
            </a:p>
          </p:txBody>
        </p:sp>
        <p:pic>
          <p:nvPicPr>
            <p:cNvPr id="5774" name="Picture 11"/>
            <p:cNvPicPr>
              <a:picLocks noChangeAspect="1" noChangeArrowheads="1"/>
            </p:cNvPicPr>
            <p:nvPr/>
          </p:nvPicPr>
          <p:blipFill>
            <a:blip r:embed="rId4"/>
            <a:srcRect/>
            <a:stretch>
              <a:fillRect/>
            </a:stretch>
          </p:blipFill>
          <p:spPr bwMode="auto">
            <a:xfrm>
              <a:off x="2751" y="2470"/>
              <a:ext cx="394" cy="170"/>
            </a:xfrm>
            <a:prstGeom prst="rect">
              <a:avLst/>
            </a:prstGeom>
            <a:noFill/>
            <a:ln w="9525">
              <a:noFill/>
              <a:miter lim="800000"/>
              <a:headEnd/>
              <a:tailEnd/>
            </a:ln>
          </p:spPr>
        </p:pic>
        <p:pic>
          <p:nvPicPr>
            <p:cNvPr id="5775" name="Picture 81" descr="D:\research\data-center\HotNets\rack.JPG"/>
            <p:cNvPicPr>
              <a:picLocks noChangeAspect="1" noChangeArrowheads="1"/>
            </p:cNvPicPr>
            <p:nvPr/>
          </p:nvPicPr>
          <p:blipFill>
            <a:blip r:embed="rId5"/>
            <a:srcRect/>
            <a:stretch>
              <a:fillRect/>
            </a:stretch>
          </p:blipFill>
          <p:spPr bwMode="auto">
            <a:xfrm>
              <a:off x="3168" y="2817"/>
              <a:ext cx="480" cy="255"/>
            </a:xfrm>
            <a:prstGeom prst="rect">
              <a:avLst/>
            </a:prstGeom>
            <a:noFill/>
            <a:ln w="9525">
              <a:noFill/>
              <a:miter lim="800000"/>
              <a:headEnd/>
              <a:tailEnd/>
            </a:ln>
          </p:spPr>
        </p:pic>
        <p:sp>
          <p:nvSpPr>
            <p:cNvPr id="5776" name="Line 82"/>
            <p:cNvSpPr>
              <a:spLocks noChangeShapeType="1"/>
            </p:cNvSpPr>
            <p:nvPr/>
          </p:nvSpPr>
          <p:spPr bwMode="auto">
            <a:xfrm flipH="1">
              <a:off x="3223" y="2544"/>
              <a:ext cx="192" cy="288"/>
            </a:xfrm>
            <a:prstGeom prst="line">
              <a:avLst/>
            </a:prstGeom>
            <a:noFill/>
            <a:ln w="19050">
              <a:solidFill>
                <a:schemeClr val="bg2"/>
              </a:solidFill>
              <a:round/>
              <a:headEnd/>
              <a:tailEnd/>
            </a:ln>
          </p:spPr>
          <p:txBody>
            <a:bodyPr wrap="none" anchor="ctr"/>
            <a:lstStyle/>
            <a:p>
              <a:endParaRPr lang="en-US"/>
            </a:p>
          </p:txBody>
        </p:sp>
        <p:sp>
          <p:nvSpPr>
            <p:cNvPr id="5777" name="Line 83"/>
            <p:cNvSpPr>
              <a:spLocks noChangeShapeType="1"/>
            </p:cNvSpPr>
            <p:nvPr/>
          </p:nvSpPr>
          <p:spPr bwMode="auto">
            <a:xfrm flipH="1">
              <a:off x="3271" y="2544"/>
              <a:ext cx="144" cy="288"/>
            </a:xfrm>
            <a:prstGeom prst="line">
              <a:avLst/>
            </a:prstGeom>
            <a:noFill/>
            <a:ln w="19050">
              <a:solidFill>
                <a:schemeClr val="bg2"/>
              </a:solidFill>
              <a:round/>
              <a:headEnd/>
              <a:tailEnd/>
            </a:ln>
          </p:spPr>
          <p:txBody>
            <a:bodyPr wrap="none" anchor="ctr"/>
            <a:lstStyle/>
            <a:p>
              <a:endParaRPr lang="en-US"/>
            </a:p>
          </p:txBody>
        </p:sp>
        <p:sp>
          <p:nvSpPr>
            <p:cNvPr id="5778" name="Line 84"/>
            <p:cNvSpPr>
              <a:spLocks noChangeShapeType="1"/>
            </p:cNvSpPr>
            <p:nvPr/>
          </p:nvSpPr>
          <p:spPr bwMode="auto">
            <a:xfrm flipH="1">
              <a:off x="3319" y="2544"/>
              <a:ext cx="96" cy="288"/>
            </a:xfrm>
            <a:prstGeom prst="line">
              <a:avLst/>
            </a:prstGeom>
            <a:noFill/>
            <a:ln w="19050">
              <a:solidFill>
                <a:schemeClr val="bg2"/>
              </a:solidFill>
              <a:round/>
              <a:headEnd/>
              <a:tailEnd/>
            </a:ln>
          </p:spPr>
          <p:txBody>
            <a:bodyPr wrap="none" anchor="ctr"/>
            <a:lstStyle/>
            <a:p>
              <a:endParaRPr lang="en-US"/>
            </a:p>
          </p:txBody>
        </p:sp>
        <p:sp>
          <p:nvSpPr>
            <p:cNvPr id="5779" name="Line 85"/>
            <p:cNvSpPr>
              <a:spLocks noChangeShapeType="1"/>
            </p:cNvSpPr>
            <p:nvPr/>
          </p:nvSpPr>
          <p:spPr bwMode="auto">
            <a:xfrm flipH="1">
              <a:off x="3351" y="2544"/>
              <a:ext cx="64" cy="288"/>
            </a:xfrm>
            <a:prstGeom prst="line">
              <a:avLst/>
            </a:prstGeom>
            <a:noFill/>
            <a:ln w="19050">
              <a:solidFill>
                <a:schemeClr val="bg2"/>
              </a:solidFill>
              <a:round/>
              <a:headEnd/>
              <a:tailEnd/>
            </a:ln>
          </p:spPr>
          <p:txBody>
            <a:bodyPr wrap="none" anchor="ctr"/>
            <a:lstStyle/>
            <a:p>
              <a:endParaRPr lang="en-US"/>
            </a:p>
          </p:txBody>
        </p:sp>
        <p:sp>
          <p:nvSpPr>
            <p:cNvPr id="5780" name="Line 86"/>
            <p:cNvSpPr>
              <a:spLocks noChangeShapeType="1"/>
            </p:cNvSpPr>
            <p:nvPr/>
          </p:nvSpPr>
          <p:spPr bwMode="auto">
            <a:xfrm flipH="1">
              <a:off x="3383" y="2544"/>
              <a:ext cx="32" cy="288"/>
            </a:xfrm>
            <a:prstGeom prst="line">
              <a:avLst/>
            </a:prstGeom>
            <a:noFill/>
            <a:ln w="19050">
              <a:solidFill>
                <a:schemeClr val="bg2"/>
              </a:solidFill>
              <a:round/>
              <a:headEnd/>
              <a:tailEnd/>
            </a:ln>
          </p:spPr>
          <p:txBody>
            <a:bodyPr wrap="none" anchor="ctr"/>
            <a:lstStyle/>
            <a:p>
              <a:endParaRPr lang="en-US"/>
            </a:p>
          </p:txBody>
        </p:sp>
        <p:sp>
          <p:nvSpPr>
            <p:cNvPr id="5781" name="Line 87"/>
            <p:cNvSpPr>
              <a:spLocks noChangeShapeType="1"/>
            </p:cNvSpPr>
            <p:nvPr/>
          </p:nvSpPr>
          <p:spPr bwMode="auto">
            <a:xfrm flipH="1">
              <a:off x="3415" y="2544"/>
              <a:ext cx="0" cy="288"/>
            </a:xfrm>
            <a:prstGeom prst="line">
              <a:avLst/>
            </a:prstGeom>
            <a:noFill/>
            <a:ln w="19050">
              <a:solidFill>
                <a:schemeClr val="bg2"/>
              </a:solidFill>
              <a:round/>
              <a:headEnd/>
              <a:tailEnd/>
            </a:ln>
          </p:spPr>
          <p:txBody>
            <a:bodyPr wrap="none" anchor="ctr"/>
            <a:lstStyle/>
            <a:p>
              <a:endParaRPr lang="en-US"/>
            </a:p>
          </p:txBody>
        </p:sp>
        <p:sp>
          <p:nvSpPr>
            <p:cNvPr id="5782" name="Line 88"/>
            <p:cNvSpPr>
              <a:spLocks noChangeShapeType="1"/>
            </p:cNvSpPr>
            <p:nvPr/>
          </p:nvSpPr>
          <p:spPr bwMode="auto">
            <a:xfrm>
              <a:off x="3415" y="2496"/>
              <a:ext cx="32" cy="320"/>
            </a:xfrm>
            <a:prstGeom prst="line">
              <a:avLst/>
            </a:prstGeom>
            <a:noFill/>
            <a:ln w="19050">
              <a:solidFill>
                <a:schemeClr val="bg2"/>
              </a:solidFill>
              <a:round/>
              <a:headEnd/>
              <a:tailEnd/>
            </a:ln>
          </p:spPr>
          <p:txBody>
            <a:bodyPr wrap="none" anchor="ctr"/>
            <a:lstStyle/>
            <a:p>
              <a:endParaRPr lang="en-US"/>
            </a:p>
          </p:txBody>
        </p:sp>
        <p:sp>
          <p:nvSpPr>
            <p:cNvPr id="5783" name="Line 89"/>
            <p:cNvSpPr>
              <a:spLocks noChangeShapeType="1"/>
            </p:cNvSpPr>
            <p:nvPr/>
          </p:nvSpPr>
          <p:spPr bwMode="auto">
            <a:xfrm>
              <a:off x="3415" y="2496"/>
              <a:ext cx="64" cy="328"/>
            </a:xfrm>
            <a:prstGeom prst="line">
              <a:avLst/>
            </a:prstGeom>
            <a:noFill/>
            <a:ln w="19050">
              <a:solidFill>
                <a:schemeClr val="bg2"/>
              </a:solidFill>
              <a:round/>
              <a:headEnd/>
              <a:tailEnd/>
            </a:ln>
          </p:spPr>
          <p:txBody>
            <a:bodyPr wrap="none" anchor="ctr"/>
            <a:lstStyle/>
            <a:p>
              <a:endParaRPr lang="en-US"/>
            </a:p>
          </p:txBody>
        </p:sp>
        <p:sp>
          <p:nvSpPr>
            <p:cNvPr id="5784" name="Line 90"/>
            <p:cNvSpPr>
              <a:spLocks noChangeShapeType="1"/>
            </p:cNvSpPr>
            <p:nvPr/>
          </p:nvSpPr>
          <p:spPr bwMode="auto">
            <a:xfrm>
              <a:off x="3415" y="2544"/>
              <a:ext cx="104" cy="280"/>
            </a:xfrm>
            <a:prstGeom prst="line">
              <a:avLst/>
            </a:prstGeom>
            <a:noFill/>
            <a:ln w="19050">
              <a:solidFill>
                <a:schemeClr val="bg2"/>
              </a:solidFill>
              <a:round/>
              <a:headEnd/>
              <a:tailEnd/>
            </a:ln>
          </p:spPr>
          <p:txBody>
            <a:bodyPr wrap="none" anchor="ctr"/>
            <a:lstStyle/>
            <a:p>
              <a:endParaRPr lang="en-US"/>
            </a:p>
          </p:txBody>
        </p:sp>
        <p:sp>
          <p:nvSpPr>
            <p:cNvPr id="5785" name="Line 91"/>
            <p:cNvSpPr>
              <a:spLocks noChangeShapeType="1"/>
            </p:cNvSpPr>
            <p:nvPr/>
          </p:nvSpPr>
          <p:spPr bwMode="auto">
            <a:xfrm>
              <a:off x="3415" y="2544"/>
              <a:ext cx="136" cy="288"/>
            </a:xfrm>
            <a:prstGeom prst="line">
              <a:avLst/>
            </a:prstGeom>
            <a:noFill/>
            <a:ln w="19050">
              <a:solidFill>
                <a:schemeClr val="bg2"/>
              </a:solidFill>
              <a:round/>
              <a:headEnd/>
              <a:tailEnd/>
            </a:ln>
          </p:spPr>
          <p:txBody>
            <a:bodyPr wrap="none" anchor="ctr"/>
            <a:lstStyle/>
            <a:p>
              <a:endParaRPr lang="en-US"/>
            </a:p>
          </p:txBody>
        </p:sp>
        <p:sp>
          <p:nvSpPr>
            <p:cNvPr id="5786" name="Line 92"/>
            <p:cNvSpPr>
              <a:spLocks noChangeShapeType="1"/>
            </p:cNvSpPr>
            <p:nvPr/>
          </p:nvSpPr>
          <p:spPr bwMode="auto">
            <a:xfrm>
              <a:off x="3415" y="2544"/>
              <a:ext cx="168" cy="288"/>
            </a:xfrm>
            <a:prstGeom prst="line">
              <a:avLst/>
            </a:prstGeom>
            <a:noFill/>
            <a:ln w="19050">
              <a:solidFill>
                <a:schemeClr val="bg2"/>
              </a:solidFill>
              <a:round/>
              <a:headEnd/>
              <a:tailEnd/>
            </a:ln>
          </p:spPr>
          <p:txBody>
            <a:bodyPr wrap="none" anchor="ctr"/>
            <a:lstStyle/>
            <a:p>
              <a:endParaRPr lang="en-US"/>
            </a:p>
          </p:txBody>
        </p:sp>
        <p:sp>
          <p:nvSpPr>
            <p:cNvPr id="5787" name="Line 93"/>
            <p:cNvSpPr>
              <a:spLocks noChangeShapeType="1"/>
            </p:cNvSpPr>
            <p:nvPr/>
          </p:nvSpPr>
          <p:spPr bwMode="auto">
            <a:xfrm>
              <a:off x="3415" y="2544"/>
              <a:ext cx="192" cy="280"/>
            </a:xfrm>
            <a:prstGeom prst="line">
              <a:avLst/>
            </a:prstGeom>
            <a:noFill/>
            <a:ln w="19050">
              <a:solidFill>
                <a:schemeClr val="bg2"/>
              </a:solidFill>
              <a:round/>
              <a:headEnd/>
              <a:tailEnd/>
            </a:ln>
          </p:spPr>
          <p:txBody>
            <a:bodyPr wrap="none" anchor="ctr"/>
            <a:lstStyle/>
            <a:p>
              <a:endParaRPr lang="en-US"/>
            </a:p>
          </p:txBody>
        </p:sp>
        <p:pic>
          <p:nvPicPr>
            <p:cNvPr id="5788" name="Picture 94"/>
            <p:cNvPicPr>
              <a:picLocks noChangeAspect="1" noChangeArrowheads="1"/>
            </p:cNvPicPr>
            <p:nvPr/>
          </p:nvPicPr>
          <p:blipFill>
            <a:blip r:embed="rId4"/>
            <a:srcRect/>
            <a:stretch>
              <a:fillRect/>
            </a:stretch>
          </p:blipFill>
          <p:spPr bwMode="auto">
            <a:xfrm>
              <a:off x="3231" y="2470"/>
              <a:ext cx="394" cy="170"/>
            </a:xfrm>
            <a:prstGeom prst="rect">
              <a:avLst/>
            </a:prstGeom>
            <a:noFill/>
            <a:ln w="9525">
              <a:noFill/>
              <a:miter lim="800000"/>
              <a:headEnd/>
              <a:tailEnd/>
            </a:ln>
          </p:spPr>
        </p:pic>
        <p:pic>
          <p:nvPicPr>
            <p:cNvPr id="5789" name="Picture 95" descr="D:\research\data-center\HotNets\rack.JPG"/>
            <p:cNvPicPr>
              <a:picLocks noChangeAspect="1" noChangeArrowheads="1"/>
            </p:cNvPicPr>
            <p:nvPr/>
          </p:nvPicPr>
          <p:blipFill>
            <a:blip r:embed="rId5"/>
            <a:srcRect/>
            <a:stretch>
              <a:fillRect/>
            </a:stretch>
          </p:blipFill>
          <p:spPr bwMode="auto">
            <a:xfrm>
              <a:off x="3648" y="2817"/>
              <a:ext cx="480" cy="255"/>
            </a:xfrm>
            <a:prstGeom prst="rect">
              <a:avLst/>
            </a:prstGeom>
            <a:noFill/>
            <a:ln w="9525">
              <a:noFill/>
              <a:miter lim="800000"/>
              <a:headEnd/>
              <a:tailEnd/>
            </a:ln>
          </p:spPr>
        </p:pic>
        <p:sp>
          <p:nvSpPr>
            <p:cNvPr id="5790" name="Line 96"/>
            <p:cNvSpPr>
              <a:spLocks noChangeShapeType="1"/>
            </p:cNvSpPr>
            <p:nvPr/>
          </p:nvSpPr>
          <p:spPr bwMode="auto">
            <a:xfrm flipH="1">
              <a:off x="3703" y="2544"/>
              <a:ext cx="192" cy="288"/>
            </a:xfrm>
            <a:prstGeom prst="line">
              <a:avLst/>
            </a:prstGeom>
            <a:noFill/>
            <a:ln w="19050">
              <a:solidFill>
                <a:schemeClr val="bg2"/>
              </a:solidFill>
              <a:round/>
              <a:headEnd/>
              <a:tailEnd/>
            </a:ln>
          </p:spPr>
          <p:txBody>
            <a:bodyPr wrap="none" anchor="ctr"/>
            <a:lstStyle/>
            <a:p>
              <a:endParaRPr lang="en-US"/>
            </a:p>
          </p:txBody>
        </p:sp>
        <p:sp>
          <p:nvSpPr>
            <p:cNvPr id="5791" name="Line 97"/>
            <p:cNvSpPr>
              <a:spLocks noChangeShapeType="1"/>
            </p:cNvSpPr>
            <p:nvPr/>
          </p:nvSpPr>
          <p:spPr bwMode="auto">
            <a:xfrm flipH="1">
              <a:off x="3751" y="2544"/>
              <a:ext cx="144" cy="288"/>
            </a:xfrm>
            <a:prstGeom prst="line">
              <a:avLst/>
            </a:prstGeom>
            <a:noFill/>
            <a:ln w="19050">
              <a:solidFill>
                <a:schemeClr val="bg2"/>
              </a:solidFill>
              <a:round/>
              <a:headEnd/>
              <a:tailEnd/>
            </a:ln>
          </p:spPr>
          <p:txBody>
            <a:bodyPr wrap="none" anchor="ctr"/>
            <a:lstStyle/>
            <a:p>
              <a:endParaRPr lang="en-US"/>
            </a:p>
          </p:txBody>
        </p:sp>
        <p:sp>
          <p:nvSpPr>
            <p:cNvPr id="5792" name="Line 98"/>
            <p:cNvSpPr>
              <a:spLocks noChangeShapeType="1"/>
            </p:cNvSpPr>
            <p:nvPr/>
          </p:nvSpPr>
          <p:spPr bwMode="auto">
            <a:xfrm flipH="1">
              <a:off x="3799" y="2544"/>
              <a:ext cx="96" cy="288"/>
            </a:xfrm>
            <a:prstGeom prst="line">
              <a:avLst/>
            </a:prstGeom>
            <a:noFill/>
            <a:ln w="19050">
              <a:solidFill>
                <a:schemeClr val="bg2"/>
              </a:solidFill>
              <a:round/>
              <a:headEnd/>
              <a:tailEnd/>
            </a:ln>
          </p:spPr>
          <p:txBody>
            <a:bodyPr wrap="none" anchor="ctr"/>
            <a:lstStyle/>
            <a:p>
              <a:endParaRPr lang="en-US"/>
            </a:p>
          </p:txBody>
        </p:sp>
        <p:sp>
          <p:nvSpPr>
            <p:cNvPr id="5793" name="Line 99"/>
            <p:cNvSpPr>
              <a:spLocks noChangeShapeType="1"/>
            </p:cNvSpPr>
            <p:nvPr/>
          </p:nvSpPr>
          <p:spPr bwMode="auto">
            <a:xfrm flipH="1">
              <a:off x="3831" y="2544"/>
              <a:ext cx="64" cy="288"/>
            </a:xfrm>
            <a:prstGeom prst="line">
              <a:avLst/>
            </a:prstGeom>
            <a:noFill/>
            <a:ln w="19050">
              <a:solidFill>
                <a:schemeClr val="bg2"/>
              </a:solidFill>
              <a:round/>
              <a:headEnd/>
              <a:tailEnd/>
            </a:ln>
          </p:spPr>
          <p:txBody>
            <a:bodyPr wrap="none" anchor="ctr"/>
            <a:lstStyle/>
            <a:p>
              <a:endParaRPr lang="en-US"/>
            </a:p>
          </p:txBody>
        </p:sp>
        <p:sp>
          <p:nvSpPr>
            <p:cNvPr id="5794" name="Line 100"/>
            <p:cNvSpPr>
              <a:spLocks noChangeShapeType="1"/>
            </p:cNvSpPr>
            <p:nvPr/>
          </p:nvSpPr>
          <p:spPr bwMode="auto">
            <a:xfrm flipH="1">
              <a:off x="3863" y="2544"/>
              <a:ext cx="32" cy="288"/>
            </a:xfrm>
            <a:prstGeom prst="line">
              <a:avLst/>
            </a:prstGeom>
            <a:noFill/>
            <a:ln w="19050">
              <a:solidFill>
                <a:schemeClr val="bg2"/>
              </a:solidFill>
              <a:round/>
              <a:headEnd/>
              <a:tailEnd/>
            </a:ln>
          </p:spPr>
          <p:txBody>
            <a:bodyPr wrap="none" anchor="ctr"/>
            <a:lstStyle/>
            <a:p>
              <a:endParaRPr lang="en-US"/>
            </a:p>
          </p:txBody>
        </p:sp>
        <p:sp>
          <p:nvSpPr>
            <p:cNvPr id="5795" name="Line 101"/>
            <p:cNvSpPr>
              <a:spLocks noChangeShapeType="1"/>
            </p:cNvSpPr>
            <p:nvPr/>
          </p:nvSpPr>
          <p:spPr bwMode="auto">
            <a:xfrm flipH="1">
              <a:off x="3895" y="2544"/>
              <a:ext cx="0" cy="288"/>
            </a:xfrm>
            <a:prstGeom prst="line">
              <a:avLst/>
            </a:prstGeom>
            <a:noFill/>
            <a:ln w="19050">
              <a:solidFill>
                <a:schemeClr val="bg2"/>
              </a:solidFill>
              <a:round/>
              <a:headEnd/>
              <a:tailEnd/>
            </a:ln>
          </p:spPr>
          <p:txBody>
            <a:bodyPr wrap="none" anchor="ctr"/>
            <a:lstStyle/>
            <a:p>
              <a:endParaRPr lang="en-US"/>
            </a:p>
          </p:txBody>
        </p:sp>
        <p:sp>
          <p:nvSpPr>
            <p:cNvPr id="5796" name="Line 102"/>
            <p:cNvSpPr>
              <a:spLocks noChangeShapeType="1"/>
            </p:cNvSpPr>
            <p:nvPr/>
          </p:nvSpPr>
          <p:spPr bwMode="auto">
            <a:xfrm>
              <a:off x="3895" y="2496"/>
              <a:ext cx="32" cy="320"/>
            </a:xfrm>
            <a:prstGeom prst="line">
              <a:avLst/>
            </a:prstGeom>
            <a:noFill/>
            <a:ln w="19050">
              <a:solidFill>
                <a:schemeClr val="bg2"/>
              </a:solidFill>
              <a:round/>
              <a:headEnd/>
              <a:tailEnd/>
            </a:ln>
          </p:spPr>
          <p:txBody>
            <a:bodyPr wrap="none" anchor="ctr"/>
            <a:lstStyle/>
            <a:p>
              <a:endParaRPr lang="en-US"/>
            </a:p>
          </p:txBody>
        </p:sp>
        <p:sp>
          <p:nvSpPr>
            <p:cNvPr id="5797" name="Line 103"/>
            <p:cNvSpPr>
              <a:spLocks noChangeShapeType="1"/>
            </p:cNvSpPr>
            <p:nvPr/>
          </p:nvSpPr>
          <p:spPr bwMode="auto">
            <a:xfrm>
              <a:off x="3895" y="2496"/>
              <a:ext cx="64" cy="328"/>
            </a:xfrm>
            <a:prstGeom prst="line">
              <a:avLst/>
            </a:prstGeom>
            <a:noFill/>
            <a:ln w="19050">
              <a:solidFill>
                <a:schemeClr val="bg2"/>
              </a:solidFill>
              <a:round/>
              <a:headEnd/>
              <a:tailEnd/>
            </a:ln>
          </p:spPr>
          <p:txBody>
            <a:bodyPr wrap="none" anchor="ctr"/>
            <a:lstStyle/>
            <a:p>
              <a:endParaRPr lang="en-US"/>
            </a:p>
          </p:txBody>
        </p:sp>
        <p:sp>
          <p:nvSpPr>
            <p:cNvPr id="5798" name="Line 104"/>
            <p:cNvSpPr>
              <a:spLocks noChangeShapeType="1"/>
            </p:cNvSpPr>
            <p:nvPr/>
          </p:nvSpPr>
          <p:spPr bwMode="auto">
            <a:xfrm>
              <a:off x="3895" y="2544"/>
              <a:ext cx="104" cy="280"/>
            </a:xfrm>
            <a:prstGeom prst="line">
              <a:avLst/>
            </a:prstGeom>
            <a:noFill/>
            <a:ln w="19050">
              <a:solidFill>
                <a:schemeClr val="bg2"/>
              </a:solidFill>
              <a:round/>
              <a:headEnd/>
              <a:tailEnd/>
            </a:ln>
          </p:spPr>
          <p:txBody>
            <a:bodyPr wrap="none" anchor="ctr"/>
            <a:lstStyle/>
            <a:p>
              <a:endParaRPr lang="en-US"/>
            </a:p>
          </p:txBody>
        </p:sp>
        <p:sp>
          <p:nvSpPr>
            <p:cNvPr id="5799" name="Line 105"/>
            <p:cNvSpPr>
              <a:spLocks noChangeShapeType="1"/>
            </p:cNvSpPr>
            <p:nvPr/>
          </p:nvSpPr>
          <p:spPr bwMode="auto">
            <a:xfrm>
              <a:off x="3895" y="2544"/>
              <a:ext cx="136" cy="288"/>
            </a:xfrm>
            <a:prstGeom prst="line">
              <a:avLst/>
            </a:prstGeom>
            <a:noFill/>
            <a:ln w="19050">
              <a:solidFill>
                <a:schemeClr val="bg2"/>
              </a:solidFill>
              <a:round/>
              <a:headEnd/>
              <a:tailEnd/>
            </a:ln>
          </p:spPr>
          <p:txBody>
            <a:bodyPr wrap="none" anchor="ctr"/>
            <a:lstStyle/>
            <a:p>
              <a:endParaRPr lang="en-US"/>
            </a:p>
          </p:txBody>
        </p:sp>
        <p:sp>
          <p:nvSpPr>
            <p:cNvPr id="5800" name="Line 106"/>
            <p:cNvSpPr>
              <a:spLocks noChangeShapeType="1"/>
            </p:cNvSpPr>
            <p:nvPr/>
          </p:nvSpPr>
          <p:spPr bwMode="auto">
            <a:xfrm>
              <a:off x="3895" y="2544"/>
              <a:ext cx="168" cy="288"/>
            </a:xfrm>
            <a:prstGeom prst="line">
              <a:avLst/>
            </a:prstGeom>
            <a:noFill/>
            <a:ln w="19050">
              <a:solidFill>
                <a:schemeClr val="bg2"/>
              </a:solidFill>
              <a:round/>
              <a:headEnd/>
              <a:tailEnd/>
            </a:ln>
          </p:spPr>
          <p:txBody>
            <a:bodyPr wrap="none" anchor="ctr"/>
            <a:lstStyle/>
            <a:p>
              <a:endParaRPr lang="en-US"/>
            </a:p>
          </p:txBody>
        </p:sp>
        <p:sp>
          <p:nvSpPr>
            <p:cNvPr id="5801" name="Line 107"/>
            <p:cNvSpPr>
              <a:spLocks noChangeShapeType="1"/>
            </p:cNvSpPr>
            <p:nvPr/>
          </p:nvSpPr>
          <p:spPr bwMode="auto">
            <a:xfrm>
              <a:off x="3895" y="2544"/>
              <a:ext cx="192" cy="280"/>
            </a:xfrm>
            <a:prstGeom prst="line">
              <a:avLst/>
            </a:prstGeom>
            <a:noFill/>
            <a:ln w="19050">
              <a:solidFill>
                <a:schemeClr val="bg2"/>
              </a:solidFill>
              <a:round/>
              <a:headEnd/>
              <a:tailEnd/>
            </a:ln>
          </p:spPr>
          <p:txBody>
            <a:bodyPr wrap="none" anchor="ctr"/>
            <a:lstStyle/>
            <a:p>
              <a:endParaRPr lang="en-US"/>
            </a:p>
          </p:txBody>
        </p:sp>
        <p:pic>
          <p:nvPicPr>
            <p:cNvPr id="5802" name="Picture 108"/>
            <p:cNvPicPr>
              <a:picLocks noChangeAspect="1" noChangeArrowheads="1"/>
            </p:cNvPicPr>
            <p:nvPr/>
          </p:nvPicPr>
          <p:blipFill>
            <a:blip r:embed="rId4"/>
            <a:srcRect/>
            <a:stretch>
              <a:fillRect/>
            </a:stretch>
          </p:blipFill>
          <p:spPr bwMode="auto">
            <a:xfrm>
              <a:off x="3711" y="2470"/>
              <a:ext cx="394" cy="170"/>
            </a:xfrm>
            <a:prstGeom prst="rect">
              <a:avLst/>
            </a:prstGeom>
            <a:noFill/>
            <a:ln w="9525">
              <a:noFill/>
              <a:miter lim="800000"/>
              <a:headEnd/>
              <a:tailEnd/>
            </a:ln>
          </p:spPr>
        </p:pic>
        <p:pic>
          <p:nvPicPr>
            <p:cNvPr id="5803" name="Picture 109" descr="D:\research\data-center\HotNets\rack.JPG"/>
            <p:cNvPicPr>
              <a:picLocks noChangeAspect="1" noChangeArrowheads="1"/>
            </p:cNvPicPr>
            <p:nvPr/>
          </p:nvPicPr>
          <p:blipFill>
            <a:blip r:embed="rId5"/>
            <a:srcRect/>
            <a:stretch>
              <a:fillRect/>
            </a:stretch>
          </p:blipFill>
          <p:spPr bwMode="auto">
            <a:xfrm>
              <a:off x="4128" y="2817"/>
              <a:ext cx="480" cy="255"/>
            </a:xfrm>
            <a:prstGeom prst="rect">
              <a:avLst/>
            </a:prstGeom>
            <a:noFill/>
            <a:ln w="9525">
              <a:noFill/>
              <a:miter lim="800000"/>
              <a:headEnd/>
              <a:tailEnd/>
            </a:ln>
          </p:spPr>
        </p:pic>
        <p:sp>
          <p:nvSpPr>
            <p:cNvPr id="5804" name="Line 110"/>
            <p:cNvSpPr>
              <a:spLocks noChangeShapeType="1"/>
            </p:cNvSpPr>
            <p:nvPr/>
          </p:nvSpPr>
          <p:spPr bwMode="auto">
            <a:xfrm flipH="1">
              <a:off x="4183" y="2544"/>
              <a:ext cx="192" cy="288"/>
            </a:xfrm>
            <a:prstGeom prst="line">
              <a:avLst/>
            </a:prstGeom>
            <a:noFill/>
            <a:ln w="19050">
              <a:solidFill>
                <a:schemeClr val="bg2"/>
              </a:solidFill>
              <a:round/>
              <a:headEnd/>
              <a:tailEnd/>
            </a:ln>
          </p:spPr>
          <p:txBody>
            <a:bodyPr wrap="none" anchor="ctr"/>
            <a:lstStyle/>
            <a:p>
              <a:endParaRPr lang="en-US"/>
            </a:p>
          </p:txBody>
        </p:sp>
        <p:sp>
          <p:nvSpPr>
            <p:cNvPr id="5805" name="Line 111"/>
            <p:cNvSpPr>
              <a:spLocks noChangeShapeType="1"/>
            </p:cNvSpPr>
            <p:nvPr/>
          </p:nvSpPr>
          <p:spPr bwMode="auto">
            <a:xfrm flipH="1">
              <a:off x="4231" y="2544"/>
              <a:ext cx="144" cy="288"/>
            </a:xfrm>
            <a:prstGeom prst="line">
              <a:avLst/>
            </a:prstGeom>
            <a:noFill/>
            <a:ln w="19050">
              <a:solidFill>
                <a:schemeClr val="bg2"/>
              </a:solidFill>
              <a:round/>
              <a:headEnd/>
              <a:tailEnd/>
            </a:ln>
          </p:spPr>
          <p:txBody>
            <a:bodyPr wrap="none" anchor="ctr"/>
            <a:lstStyle/>
            <a:p>
              <a:endParaRPr lang="en-US"/>
            </a:p>
          </p:txBody>
        </p:sp>
        <p:sp>
          <p:nvSpPr>
            <p:cNvPr id="5806" name="Line 112"/>
            <p:cNvSpPr>
              <a:spLocks noChangeShapeType="1"/>
            </p:cNvSpPr>
            <p:nvPr/>
          </p:nvSpPr>
          <p:spPr bwMode="auto">
            <a:xfrm flipH="1">
              <a:off x="4279" y="2544"/>
              <a:ext cx="96" cy="288"/>
            </a:xfrm>
            <a:prstGeom prst="line">
              <a:avLst/>
            </a:prstGeom>
            <a:noFill/>
            <a:ln w="19050">
              <a:solidFill>
                <a:schemeClr val="bg2"/>
              </a:solidFill>
              <a:round/>
              <a:headEnd/>
              <a:tailEnd/>
            </a:ln>
          </p:spPr>
          <p:txBody>
            <a:bodyPr wrap="none" anchor="ctr"/>
            <a:lstStyle/>
            <a:p>
              <a:endParaRPr lang="en-US"/>
            </a:p>
          </p:txBody>
        </p:sp>
        <p:sp>
          <p:nvSpPr>
            <p:cNvPr id="5807" name="Line 113"/>
            <p:cNvSpPr>
              <a:spLocks noChangeShapeType="1"/>
            </p:cNvSpPr>
            <p:nvPr/>
          </p:nvSpPr>
          <p:spPr bwMode="auto">
            <a:xfrm flipH="1">
              <a:off x="4311" y="2544"/>
              <a:ext cx="64" cy="288"/>
            </a:xfrm>
            <a:prstGeom prst="line">
              <a:avLst/>
            </a:prstGeom>
            <a:noFill/>
            <a:ln w="19050">
              <a:solidFill>
                <a:schemeClr val="bg2"/>
              </a:solidFill>
              <a:round/>
              <a:headEnd/>
              <a:tailEnd/>
            </a:ln>
          </p:spPr>
          <p:txBody>
            <a:bodyPr wrap="none" anchor="ctr"/>
            <a:lstStyle/>
            <a:p>
              <a:endParaRPr lang="en-US"/>
            </a:p>
          </p:txBody>
        </p:sp>
        <p:sp>
          <p:nvSpPr>
            <p:cNvPr id="5808" name="Line 114"/>
            <p:cNvSpPr>
              <a:spLocks noChangeShapeType="1"/>
            </p:cNvSpPr>
            <p:nvPr/>
          </p:nvSpPr>
          <p:spPr bwMode="auto">
            <a:xfrm flipH="1">
              <a:off x="4343" y="2544"/>
              <a:ext cx="32" cy="288"/>
            </a:xfrm>
            <a:prstGeom prst="line">
              <a:avLst/>
            </a:prstGeom>
            <a:noFill/>
            <a:ln w="19050">
              <a:solidFill>
                <a:schemeClr val="bg2"/>
              </a:solidFill>
              <a:round/>
              <a:headEnd/>
              <a:tailEnd/>
            </a:ln>
          </p:spPr>
          <p:txBody>
            <a:bodyPr wrap="none" anchor="ctr"/>
            <a:lstStyle/>
            <a:p>
              <a:endParaRPr lang="en-US"/>
            </a:p>
          </p:txBody>
        </p:sp>
        <p:sp>
          <p:nvSpPr>
            <p:cNvPr id="5809" name="Line 115"/>
            <p:cNvSpPr>
              <a:spLocks noChangeShapeType="1"/>
            </p:cNvSpPr>
            <p:nvPr/>
          </p:nvSpPr>
          <p:spPr bwMode="auto">
            <a:xfrm flipH="1">
              <a:off x="4375" y="2544"/>
              <a:ext cx="0" cy="288"/>
            </a:xfrm>
            <a:prstGeom prst="line">
              <a:avLst/>
            </a:prstGeom>
            <a:noFill/>
            <a:ln w="19050">
              <a:solidFill>
                <a:schemeClr val="bg2"/>
              </a:solidFill>
              <a:round/>
              <a:headEnd/>
              <a:tailEnd/>
            </a:ln>
          </p:spPr>
          <p:txBody>
            <a:bodyPr wrap="none" anchor="ctr"/>
            <a:lstStyle/>
            <a:p>
              <a:endParaRPr lang="en-US"/>
            </a:p>
          </p:txBody>
        </p:sp>
        <p:sp>
          <p:nvSpPr>
            <p:cNvPr id="5810" name="Line 116"/>
            <p:cNvSpPr>
              <a:spLocks noChangeShapeType="1"/>
            </p:cNvSpPr>
            <p:nvPr/>
          </p:nvSpPr>
          <p:spPr bwMode="auto">
            <a:xfrm>
              <a:off x="4375" y="2496"/>
              <a:ext cx="32" cy="320"/>
            </a:xfrm>
            <a:prstGeom prst="line">
              <a:avLst/>
            </a:prstGeom>
            <a:noFill/>
            <a:ln w="19050">
              <a:solidFill>
                <a:schemeClr val="bg2"/>
              </a:solidFill>
              <a:round/>
              <a:headEnd/>
              <a:tailEnd/>
            </a:ln>
          </p:spPr>
          <p:txBody>
            <a:bodyPr wrap="none" anchor="ctr"/>
            <a:lstStyle/>
            <a:p>
              <a:endParaRPr lang="en-US"/>
            </a:p>
          </p:txBody>
        </p:sp>
        <p:sp>
          <p:nvSpPr>
            <p:cNvPr id="5811" name="Line 117"/>
            <p:cNvSpPr>
              <a:spLocks noChangeShapeType="1"/>
            </p:cNvSpPr>
            <p:nvPr/>
          </p:nvSpPr>
          <p:spPr bwMode="auto">
            <a:xfrm>
              <a:off x="4375" y="2496"/>
              <a:ext cx="64" cy="328"/>
            </a:xfrm>
            <a:prstGeom prst="line">
              <a:avLst/>
            </a:prstGeom>
            <a:noFill/>
            <a:ln w="19050">
              <a:solidFill>
                <a:schemeClr val="bg2"/>
              </a:solidFill>
              <a:round/>
              <a:headEnd/>
              <a:tailEnd/>
            </a:ln>
          </p:spPr>
          <p:txBody>
            <a:bodyPr wrap="none" anchor="ctr"/>
            <a:lstStyle/>
            <a:p>
              <a:endParaRPr lang="en-US"/>
            </a:p>
          </p:txBody>
        </p:sp>
        <p:sp>
          <p:nvSpPr>
            <p:cNvPr id="5812" name="Line 118"/>
            <p:cNvSpPr>
              <a:spLocks noChangeShapeType="1"/>
            </p:cNvSpPr>
            <p:nvPr/>
          </p:nvSpPr>
          <p:spPr bwMode="auto">
            <a:xfrm>
              <a:off x="4375" y="2544"/>
              <a:ext cx="104" cy="280"/>
            </a:xfrm>
            <a:prstGeom prst="line">
              <a:avLst/>
            </a:prstGeom>
            <a:noFill/>
            <a:ln w="19050">
              <a:solidFill>
                <a:schemeClr val="bg2"/>
              </a:solidFill>
              <a:round/>
              <a:headEnd/>
              <a:tailEnd/>
            </a:ln>
          </p:spPr>
          <p:txBody>
            <a:bodyPr wrap="none" anchor="ctr"/>
            <a:lstStyle/>
            <a:p>
              <a:endParaRPr lang="en-US"/>
            </a:p>
          </p:txBody>
        </p:sp>
        <p:sp>
          <p:nvSpPr>
            <p:cNvPr id="5813" name="Line 119"/>
            <p:cNvSpPr>
              <a:spLocks noChangeShapeType="1"/>
            </p:cNvSpPr>
            <p:nvPr/>
          </p:nvSpPr>
          <p:spPr bwMode="auto">
            <a:xfrm>
              <a:off x="4375" y="2544"/>
              <a:ext cx="136" cy="288"/>
            </a:xfrm>
            <a:prstGeom prst="line">
              <a:avLst/>
            </a:prstGeom>
            <a:noFill/>
            <a:ln w="19050">
              <a:solidFill>
                <a:schemeClr val="bg2"/>
              </a:solidFill>
              <a:round/>
              <a:headEnd/>
              <a:tailEnd/>
            </a:ln>
          </p:spPr>
          <p:txBody>
            <a:bodyPr wrap="none" anchor="ctr"/>
            <a:lstStyle/>
            <a:p>
              <a:endParaRPr lang="en-US"/>
            </a:p>
          </p:txBody>
        </p:sp>
        <p:sp>
          <p:nvSpPr>
            <p:cNvPr id="5814" name="Line 120"/>
            <p:cNvSpPr>
              <a:spLocks noChangeShapeType="1"/>
            </p:cNvSpPr>
            <p:nvPr/>
          </p:nvSpPr>
          <p:spPr bwMode="auto">
            <a:xfrm>
              <a:off x="4375" y="2544"/>
              <a:ext cx="168" cy="288"/>
            </a:xfrm>
            <a:prstGeom prst="line">
              <a:avLst/>
            </a:prstGeom>
            <a:noFill/>
            <a:ln w="19050">
              <a:solidFill>
                <a:schemeClr val="bg2"/>
              </a:solidFill>
              <a:round/>
              <a:headEnd/>
              <a:tailEnd/>
            </a:ln>
          </p:spPr>
          <p:txBody>
            <a:bodyPr wrap="none" anchor="ctr"/>
            <a:lstStyle/>
            <a:p>
              <a:endParaRPr lang="en-US"/>
            </a:p>
          </p:txBody>
        </p:sp>
        <p:sp>
          <p:nvSpPr>
            <p:cNvPr id="5815" name="Line 121"/>
            <p:cNvSpPr>
              <a:spLocks noChangeShapeType="1"/>
            </p:cNvSpPr>
            <p:nvPr/>
          </p:nvSpPr>
          <p:spPr bwMode="auto">
            <a:xfrm>
              <a:off x="4375" y="2544"/>
              <a:ext cx="192" cy="280"/>
            </a:xfrm>
            <a:prstGeom prst="line">
              <a:avLst/>
            </a:prstGeom>
            <a:noFill/>
            <a:ln w="19050">
              <a:solidFill>
                <a:schemeClr val="bg2"/>
              </a:solidFill>
              <a:round/>
              <a:headEnd/>
              <a:tailEnd/>
            </a:ln>
          </p:spPr>
          <p:txBody>
            <a:bodyPr wrap="none" anchor="ctr"/>
            <a:lstStyle/>
            <a:p>
              <a:endParaRPr lang="en-US"/>
            </a:p>
          </p:txBody>
        </p:sp>
        <p:pic>
          <p:nvPicPr>
            <p:cNvPr id="5816" name="Picture 122"/>
            <p:cNvPicPr>
              <a:picLocks noChangeAspect="1" noChangeArrowheads="1"/>
            </p:cNvPicPr>
            <p:nvPr/>
          </p:nvPicPr>
          <p:blipFill>
            <a:blip r:embed="rId4"/>
            <a:srcRect/>
            <a:stretch>
              <a:fillRect/>
            </a:stretch>
          </p:blipFill>
          <p:spPr bwMode="auto">
            <a:xfrm>
              <a:off x="4191" y="2470"/>
              <a:ext cx="394" cy="170"/>
            </a:xfrm>
            <a:prstGeom prst="rect">
              <a:avLst/>
            </a:prstGeom>
            <a:noFill/>
            <a:ln w="9525">
              <a:noFill/>
              <a:miter lim="800000"/>
              <a:headEnd/>
              <a:tailEnd/>
            </a:ln>
          </p:spPr>
        </p:pic>
        <p:pic>
          <p:nvPicPr>
            <p:cNvPr id="5817" name="Picture 123" descr="D:\research\data-center\HotNets\rack.JPG"/>
            <p:cNvPicPr>
              <a:picLocks noChangeAspect="1" noChangeArrowheads="1"/>
            </p:cNvPicPr>
            <p:nvPr/>
          </p:nvPicPr>
          <p:blipFill>
            <a:blip r:embed="rId5"/>
            <a:srcRect/>
            <a:stretch>
              <a:fillRect/>
            </a:stretch>
          </p:blipFill>
          <p:spPr bwMode="auto">
            <a:xfrm>
              <a:off x="4608" y="2817"/>
              <a:ext cx="480" cy="255"/>
            </a:xfrm>
            <a:prstGeom prst="rect">
              <a:avLst/>
            </a:prstGeom>
            <a:noFill/>
            <a:ln w="9525">
              <a:noFill/>
              <a:miter lim="800000"/>
              <a:headEnd/>
              <a:tailEnd/>
            </a:ln>
          </p:spPr>
        </p:pic>
        <p:sp>
          <p:nvSpPr>
            <p:cNvPr id="5818" name="Line 124"/>
            <p:cNvSpPr>
              <a:spLocks noChangeShapeType="1"/>
            </p:cNvSpPr>
            <p:nvPr/>
          </p:nvSpPr>
          <p:spPr bwMode="auto">
            <a:xfrm flipH="1">
              <a:off x="4663" y="2544"/>
              <a:ext cx="192" cy="288"/>
            </a:xfrm>
            <a:prstGeom prst="line">
              <a:avLst/>
            </a:prstGeom>
            <a:noFill/>
            <a:ln w="19050">
              <a:solidFill>
                <a:schemeClr val="bg2"/>
              </a:solidFill>
              <a:round/>
              <a:headEnd/>
              <a:tailEnd/>
            </a:ln>
          </p:spPr>
          <p:txBody>
            <a:bodyPr wrap="none" anchor="ctr"/>
            <a:lstStyle/>
            <a:p>
              <a:endParaRPr lang="en-US"/>
            </a:p>
          </p:txBody>
        </p:sp>
        <p:sp>
          <p:nvSpPr>
            <p:cNvPr id="5819" name="Line 125"/>
            <p:cNvSpPr>
              <a:spLocks noChangeShapeType="1"/>
            </p:cNvSpPr>
            <p:nvPr/>
          </p:nvSpPr>
          <p:spPr bwMode="auto">
            <a:xfrm flipH="1">
              <a:off x="4711" y="2544"/>
              <a:ext cx="144" cy="288"/>
            </a:xfrm>
            <a:prstGeom prst="line">
              <a:avLst/>
            </a:prstGeom>
            <a:noFill/>
            <a:ln w="19050">
              <a:solidFill>
                <a:schemeClr val="bg2"/>
              </a:solidFill>
              <a:round/>
              <a:headEnd/>
              <a:tailEnd/>
            </a:ln>
          </p:spPr>
          <p:txBody>
            <a:bodyPr wrap="none" anchor="ctr"/>
            <a:lstStyle/>
            <a:p>
              <a:endParaRPr lang="en-US"/>
            </a:p>
          </p:txBody>
        </p:sp>
        <p:sp>
          <p:nvSpPr>
            <p:cNvPr id="5820" name="Line 126"/>
            <p:cNvSpPr>
              <a:spLocks noChangeShapeType="1"/>
            </p:cNvSpPr>
            <p:nvPr/>
          </p:nvSpPr>
          <p:spPr bwMode="auto">
            <a:xfrm flipH="1">
              <a:off x="4759" y="2544"/>
              <a:ext cx="96" cy="288"/>
            </a:xfrm>
            <a:prstGeom prst="line">
              <a:avLst/>
            </a:prstGeom>
            <a:noFill/>
            <a:ln w="19050">
              <a:solidFill>
                <a:schemeClr val="bg2"/>
              </a:solidFill>
              <a:round/>
              <a:headEnd/>
              <a:tailEnd/>
            </a:ln>
          </p:spPr>
          <p:txBody>
            <a:bodyPr wrap="none" anchor="ctr"/>
            <a:lstStyle/>
            <a:p>
              <a:endParaRPr lang="en-US"/>
            </a:p>
          </p:txBody>
        </p:sp>
        <p:sp>
          <p:nvSpPr>
            <p:cNvPr id="5821" name="Line 127"/>
            <p:cNvSpPr>
              <a:spLocks noChangeShapeType="1"/>
            </p:cNvSpPr>
            <p:nvPr/>
          </p:nvSpPr>
          <p:spPr bwMode="auto">
            <a:xfrm flipH="1">
              <a:off x="4791" y="2544"/>
              <a:ext cx="64" cy="288"/>
            </a:xfrm>
            <a:prstGeom prst="line">
              <a:avLst/>
            </a:prstGeom>
            <a:noFill/>
            <a:ln w="19050">
              <a:solidFill>
                <a:schemeClr val="bg2"/>
              </a:solidFill>
              <a:round/>
              <a:headEnd/>
              <a:tailEnd/>
            </a:ln>
          </p:spPr>
          <p:txBody>
            <a:bodyPr wrap="none" anchor="ctr"/>
            <a:lstStyle/>
            <a:p>
              <a:endParaRPr lang="en-US"/>
            </a:p>
          </p:txBody>
        </p:sp>
        <p:sp>
          <p:nvSpPr>
            <p:cNvPr id="5822" name="Line 128"/>
            <p:cNvSpPr>
              <a:spLocks noChangeShapeType="1"/>
            </p:cNvSpPr>
            <p:nvPr/>
          </p:nvSpPr>
          <p:spPr bwMode="auto">
            <a:xfrm flipH="1">
              <a:off x="4823" y="2544"/>
              <a:ext cx="32" cy="288"/>
            </a:xfrm>
            <a:prstGeom prst="line">
              <a:avLst/>
            </a:prstGeom>
            <a:noFill/>
            <a:ln w="19050">
              <a:solidFill>
                <a:schemeClr val="bg2"/>
              </a:solidFill>
              <a:round/>
              <a:headEnd/>
              <a:tailEnd/>
            </a:ln>
          </p:spPr>
          <p:txBody>
            <a:bodyPr wrap="none" anchor="ctr"/>
            <a:lstStyle/>
            <a:p>
              <a:endParaRPr lang="en-US"/>
            </a:p>
          </p:txBody>
        </p:sp>
        <p:sp>
          <p:nvSpPr>
            <p:cNvPr id="5823" name="Line 129"/>
            <p:cNvSpPr>
              <a:spLocks noChangeShapeType="1"/>
            </p:cNvSpPr>
            <p:nvPr/>
          </p:nvSpPr>
          <p:spPr bwMode="auto">
            <a:xfrm flipH="1">
              <a:off x="4855" y="2544"/>
              <a:ext cx="0" cy="288"/>
            </a:xfrm>
            <a:prstGeom prst="line">
              <a:avLst/>
            </a:prstGeom>
            <a:noFill/>
            <a:ln w="19050">
              <a:solidFill>
                <a:schemeClr val="bg2"/>
              </a:solidFill>
              <a:round/>
              <a:headEnd/>
              <a:tailEnd/>
            </a:ln>
          </p:spPr>
          <p:txBody>
            <a:bodyPr wrap="none" anchor="ctr"/>
            <a:lstStyle/>
            <a:p>
              <a:endParaRPr lang="en-US"/>
            </a:p>
          </p:txBody>
        </p:sp>
        <p:sp>
          <p:nvSpPr>
            <p:cNvPr id="5824" name="Line 130"/>
            <p:cNvSpPr>
              <a:spLocks noChangeShapeType="1"/>
            </p:cNvSpPr>
            <p:nvPr/>
          </p:nvSpPr>
          <p:spPr bwMode="auto">
            <a:xfrm>
              <a:off x="4855" y="2496"/>
              <a:ext cx="32" cy="320"/>
            </a:xfrm>
            <a:prstGeom prst="line">
              <a:avLst/>
            </a:prstGeom>
            <a:noFill/>
            <a:ln w="19050">
              <a:solidFill>
                <a:schemeClr val="bg2"/>
              </a:solidFill>
              <a:round/>
              <a:headEnd/>
              <a:tailEnd/>
            </a:ln>
          </p:spPr>
          <p:txBody>
            <a:bodyPr wrap="none" anchor="ctr"/>
            <a:lstStyle/>
            <a:p>
              <a:endParaRPr lang="en-US"/>
            </a:p>
          </p:txBody>
        </p:sp>
        <p:sp>
          <p:nvSpPr>
            <p:cNvPr id="5825" name="Line 131"/>
            <p:cNvSpPr>
              <a:spLocks noChangeShapeType="1"/>
            </p:cNvSpPr>
            <p:nvPr/>
          </p:nvSpPr>
          <p:spPr bwMode="auto">
            <a:xfrm>
              <a:off x="4855" y="2496"/>
              <a:ext cx="64" cy="328"/>
            </a:xfrm>
            <a:prstGeom prst="line">
              <a:avLst/>
            </a:prstGeom>
            <a:noFill/>
            <a:ln w="19050">
              <a:solidFill>
                <a:schemeClr val="bg2"/>
              </a:solidFill>
              <a:round/>
              <a:headEnd/>
              <a:tailEnd/>
            </a:ln>
          </p:spPr>
          <p:txBody>
            <a:bodyPr wrap="none" anchor="ctr"/>
            <a:lstStyle/>
            <a:p>
              <a:endParaRPr lang="en-US"/>
            </a:p>
          </p:txBody>
        </p:sp>
        <p:sp>
          <p:nvSpPr>
            <p:cNvPr id="5826" name="Line 132"/>
            <p:cNvSpPr>
              <a:spLocks noChangeShapeType="1"/>
            </p:cNvSpPr>
            <p:nvPr/>
          </p:nvSpPr>
          <p:spPr bwMode="auto">
            <a:xfrm>
              <a:off x="4855" y="2544"/>
              <a:ext cx="104" cy="280"/>
            </a:xfrm>
            <a:prstGeom prst="line">
              <a:avLst/>
            </a:prstGeom>
            <a:noFill/>
            <a:ln w="19050">
              <a:solidFill>
                <a:schemeClr val="bg2"/>
              </a:solidFill>
              <a:round/>
              <a:headEnd/>
              <a:tailEnd/>
            </a:ln>
          </p:spPr>
          <p:txBody>
            <a:bodyPr wrap="none" anchor="ctr"/>
            <a:lstStyle/>
            <a:p>
              <a:endParaRPr lang="en-US"/>
            </a:p>
          </p:txBody>
        </p:sp>
        <p:sp>
          <p:nvSpPr>
            <p:cNvPr id="5827" name="Line 133"/>
            <p:cNvSpPr>
              <a:spLocks noChangeShapeType="1"/>
            </p:cNvSpPr>
            <p:nvPr/>
          </p:nvSpPr>
          <p:spPr bwMode="auto">
            <a:xfrm>
              <a:off x="4855" y="2544"/>
              <a:ext cx="136" cy="288"/>
            </a:xfrm>
            <a:prstGeom prst="line">
              <a:avLst/>
            </a:prstGeom>
            <a:noFill/>
            <a:ln w="19050">
              <a:solidFill>
                <a:schemeClr val="bg2"/>
              </a:solidFill>
              <a:round/>
              <a:headEnd/>
              <a:tailEnd/>
            </a:ln>
          </p:spPr>
          <p:txBody>
            <a:bodyPr wrap="none" anchor="ctr"/>
            <a:lstStyle/>
            <a:p>
              <a:endParaRPr lang="en-US"/>
            </a:p>
          </p:txBody>
        </p:sp>
        <p:sp>
          <p:nvSpPr>
            <p:cNvPr id="5828" name="Line 134"/>
            <p:cNvSpPr>
              <a:spLocks noChangeShapeType="1"/>
            </p:cNvSpPr>
            <p:nvPr/>
          </p:nvSpPr>
          <p:spPr bwMode="auto">
            <a:xfrm>
              <a:off x="4855" y="2544"/>
              <a:ext cx="168" cy="288"/>
            </a:xfrm>
            <a:prstGeom prst="line">
              <a:avLst/>
            </a:prstGeom>
            <a:noFill/>
            <a:ln w="19050">
              <a:solidFill>
                <a:schemeClr val="bg2"/>
              </a:solidFill>
              <a:round/>
              <a:headEnd/>
              <a:tailEnd/>
            </a:ln>
          </p:spPr>
          <p:txBody>
            <a:bodyPr wrap="none" anchor="ctr"/>
            <a:lstStyle/>
            <a:p>
              <a:endParaRPr lang="en-US"/>
            </a:p>
          </p:txBody>
        </p:sp>
        <p:sp>
          <p:nvSpPr>
            <p:cNvPr id="5829" name="Line 135"/>
            <p:cNvSpPr>
              <a:spLocks noChangeShapeType="1"/>
            </p:cNvSpPr>
            <p:nvPr/>
          </p:nvSpPr>
          <p:spPr bwMode="auto">
            <a:xfrm>
              <a:off x="4855" y="2544"/>
              <a:ext cx="192" cy="280"/>
            </a:xfrm>
            <a:prstGeom prst="line">
              <a:avLst/>
            </a:prstGeom>
            <a:noFill/>
            <a:ln w="19050">
              <a:solidFill>
                <a:schemeClr val="bg2"/>
              </a:solidFill>
              <a:round/>
              <a:headEnd/>
              <a:tailEnd/>
            </a:ln>
          </p:spPr>
          <p:txBody>
            <a:bodyPr wrap="none" anchor="ctr"/>
            <a:lstStyle/>
            <a:p>
              <a:endParaRPr lang="en-US"/>
            </a:p>
          </p:txBody>
        </p:sp>
        <p:pic>
          <p:nvPicPr>
            <p:cNvPr id="5830" name="Picture 136"/>
            <p:cNvPicPr>
              <a:picLocks noChangeAspect="1" noChangeArrowheads="1"/>
            </p:cNvPicPr>
            <p:nvPr/>
          </p:nvPicPr>
          <p:blipFill>
            <a:blip r:embed="rId4"/>
            <a:srcRect/>
            <a:stretch>
              <a:fillRect/>
            </a:stretch>
          </p:blipFill>
          <p:spPr bwMode="auto">
            <a:xfrm>
              <a:off x="4671" y="2470"/>
              <a:ext cx="394" cy="170"/>
            </a:xfrm>
            <a:prstGeom prst="rect">
              <a:avLst/>
            </a:prstGeom>
            <a:noFill/>
            <a:ln w="9525">
              <a:noFill/>
              <a:miter lim="800000"/>
              <a:headEnd/>
              <a:tailEnd/>
            </a:ln>
          </p:spPr>
        </p:pic>
        <p:pic>
          <p:nvPicPr>
            <p:cNvPr id="5831" name="Picture 137" descr="D:\research\data-center\HotNets\rack.JPG"/>
            <p:cNvPicPr>
              <a:picLocks noChangeAspect="1" noChangeArrowheads="1"/>
            </p:cNvPicPr>
            <p:nvPr/>
          </p:nvPicPr>
          <p:blipFill>
            <a:blip r:embed="rId5"/>
            <a:srcRect/>
            <a:stretch>
              <a:fillRect/>
            </a:stretch>
          </p:blipFill>
          <p:spPr bwMode="auto">
            <a:xfrm>
              <a:off x="5088" y="2817"/>
              <a:ext cx="480" cy="255"/>
            </a:xfrm>
            <a:prstGeom prst="rect">
              <a:avLst/>
            </a:prstGeom>
            <a:noFill/>
            <a:ln w="9525">
              <a:noFill/>
              <a:miter lim="800000"/>
              <a:headEnd/>
              <a:tailEnd/>
            </a:ln>
          </p:spPr>
        </p:pic>
        <p:sp>
          <p:nvSpPr>
            <p:cNvPr id="5832" name="Line 138"/>
            <p:cNvSpPr>
              <a:spLocks noChangeShapeType="1"/>
            </p:cNvSpPr>
            <p:nvPr/>
          </p:nvSpPr>
          <p:spPr bwMode="auto">
            <a:xfrm flipH="1">
              <a:off x="5143" y="2544"/>
              <a:ext cx="192" cy="288"/>
            </a:xfrm>
            <a:prstGeom prst="line">
              <a:avLst/>
            </a:prstGeom>
            <a:noFill/>
            <a:ln w="19050">
              <a:solidFill>
                <a:schemeClr val="bg2"/>
              </a:solidFill>
              <a:round/>
              <a:headEnd/>
              <a:tailEnd/>
            </a:ln>
          </p:spPr>
          <p:txBody>
            <a:bodyPr wrap="none" anchor="ctr"/>
            <a:lstStyle/>
            <a:p>
              <a:endParaRPr lang="en-US"/>
            </a:p>
          </p:txBody>
        </p:sp>
        <p:sp>
          <p:nvSpPr>
            <p:cNvPr id="5833" name="Line 139"/>
            <p:cNvSpPr>
              <a:spLocks noChangeShapeType="1"/>
            </p:cNvSpPr>
            <p:nvPr/>
          </p:nvSpPr>
          <p:spPr bwMode="auto">
            <a:xfrm flipH="1">
              <a:off x="5191" y="2544"/>
              <a:ext cx="144" cy="288"/>
            </a:xfrm>
            <a:prstGeom prst="line">
              <a:avLst/>
            </a:prstGeom>
            <a:noFill/>
            <a:ln w="19050">
              <a:solidFill>
                <a:schemeClr val="bg2"/>
              </a:solidFill>
              <a:round/>
              <a:headEnd/>
              <a:tailEnd/>
            </a:ln>
          </p:spPr>
          <p:txBody>
            <a:bodyPr wrap="none" anchor="ctr"/>
            <a:lstStyle/>
            <a:p>
              <a:endParaRPr lang="en-US"/>
            </a:p>
          </p:txBody>
        </p:sp>
        <p:sp>
          <p:nvSpPr>
            <p:cNvPr id="5834" name="Line 140"/>
            <p:cNvSpPr>
              <a:spLocks noChangeShapeType="1"/>
            </p:cNvSpPr>
            <p:nvPr/>
          </p:nvSpPr>
          <p:spPr bwMode="auto">
            <a:xfrm flipH="1">
              <a:off x="5239" y="2544"/>
              <a:ext cx="96" cy="288"/>
            </a:xfrm>
            <a:prstGeom prst="line">
              <a:avLst/>
            </a:prstGeom>
            <a:noFill/>
            <a:ln w="19050">
              <a:solidFill>
                <a:schemeClr val="bg2"/>
              </a:solidFill>
              <a:round/>
              <a:headEnd/>
              <a:tailEnd/>
            </a:ln>
          </p:spPr>
          <p:txBody>
            <a:bodyPr wrap="none" anchor="ctr"/>
            <a:lstStyle/>
            <a:p>
              <a:endParaRPr lang="en-US"/>
            </a:p>
          </p:txBody>
        </p:sp>
        <p:sp>
          <p:nvSpPr>
            <p:cNvPr id="5835" name="Line 141"/>
            <p:cNvSpPr>
              <a:spLocks noChangeShapeType="1"/>
            </p:cNvSpPr>
            <p:nvPr/>
          </p:nvSpPr>
          <p:spPr bwMode="auto">
            <a:xfrm flipH="1">
              <a:off x="5271" y="2544"/>
              <a:ext cx="64" cy="288"/>
            </a:xfrm>
            <a:prstGeom prst="line">
              <a:avLst/>
            </a:prstGeom>
            <a:noFill/>
            <a:ln w="19050">
              <a:solidFill>
                <a:schemeClr val="bg2"/>
              </a:solidFill>
              <a:round/>
              <a:headEnd/>
              <a:tailEnd/>
            </a:ln>
          </p:spPr>
          <p:txBody>
            <a:bodyPr wrap="none" anchor="ctr"/>
            <a:lstStyle/>
            <a:p>
              <a:endParaRPr lang="en-US"/>
            </a:p>
          </p:txBody>
        </p:sp>
        <p:sp>
          <p:nvSpPr>
            <p:cNvPr id="5836" name="Line 142"/>
            <p:cNvSpPr>
              <a:spLocks noChangeShapeType="1"/>
            </p:cNvSpPr>
            <p:nvPr/>
          </p:nvSpPr>
          <p:spPr bwMode="auto">
            <a:xfrm flipH="1">
              <a:off x="5303" y="2544"/>
              <a:ext cx="32" cy="288"/>
            </a:xfrm>
            <a:prstGeom prst="line">
              <a:avLst/>
            </a:prstGeom>
            <a:noFill/>
            <a:ln w="19050">
              <a:solidFill>
                <a:schemeClr val="bg2"/>
              </a:solidFill>
              <a:round/>
              <a:headEnd/>
              <a:tailEnd/>
            </a:ln>
          </p:spPr>
          <p:txBody>
            <a:bodyPr wrap="none" anchor="ctr"/>
            <a:lstStyle/>
            <a:p>
              <a:endParaRPr lang="en-US"/>
            </a:p>
          </p:txBody>
        </p:sp>
        <p:sp>
          <p:nvSpPr>
            <p:cNvPr id="5837" name="Line 143"/>
            <p:cNvSpPr>
              <a:spLocks noChangeShapeType="1"/>
            </p:cNvSpPr>
            <p:nvPr/>
          </p:nvSpPr>
          <p:spPr bwMode="auto">
            <a:xfrm flipH="1">
              <a:off x="5335" y="2544"/>
              <a:ext cx="0" cy="288"/>
            </a:xfrm>
            <a:prstGeom prst="line">
              <a:avLst/>
            </a:prstGeom>
            <a:noFill/>
            <a:ln w="19050">
              <a:solidFill>
                <a:schemeClr val="bg2"/>
              </a:solidFill>
              <a:round/>
              <a:headEnd/>
              <a:tailEnd/>
            </a:ln>
          </p:spPr>
          <p:txBody>
            <a:bodyPr wrap="none" anchor="ctr"/>
            <a:lstStyle/>
            <a:p>
              <a:endParaRPr lang="en-US"/>
            </a:p>
          </p:txBody>
        </p:sp>
        <p:sp>
          <p:nvSpPr>
            <p:cNvPr id="5838" name="Line 144"/>
            <p:cNvSpPr>
              <a:spLocks noChangeShapeType="1"/>
            </p:cNvSpPr>
            <p:nvPr/>
          </p:nvSpPr>
          <p:spPr bwMode="auto">
            <a:xfrm>
              <a:off x="5335" y="2496"/>
              <a:ext cx="32" cy="320"/>
            </a:xfrm>
            <a:prstGeom prst="line">
              <a:avLst/>
            </a:prstGeom>
            <a:noFill/>
            <a:ln w="19050">
              <a:solidFill>
                <a:schemeClr val="bg2"/>
              </a:solidFill>
              <a:round/>
              <a:headEnd/>
              <a:tailEnd/>
            </a:ln>
          </p:spPr>
          <p:txBody>
            <a:bodyPr wrap="none" anchor="ctr"/>
            <a:lstStyle/>
            <a:p>
              <a:endParaRPr lang="en-US"/>
            </a:p>
          </p:txBody>
        </p:sp>
        <p:sp>
          <p:nvSpPr>
            <p:cNvPr id="5839" name="Line 145"/>
            <p:cNvSpPr>
              <a:spLocks noChangeShapeType="1"/>
            </p:cNvSpPr>
            <p:nvPr/>
          </p:nvSpPr>
          <p:spPr bwMode="auto">
            <a:xfrm>
              <a:off x="5335" y="2496"/>
              <a:ext cx="64" cy="328"/>
            </a:xfrm>
            <a:prstGeom prst="line">
              <a:avLst/>
            </a:prstGeom>
            <a:noFill/>
            <a:ln w="19050">
              <a:solidFill>
                <a:schemeClr val="bg2"/>
              </a:solidFill>
              <a:round/>
              <a:headEnd/>
              <a:tailEnd/>
            </a:ln>
          </p:spPr>
          <p:txBody>
            <a:bodyPr wrap="none" anchor="ctr"/>
            <a:lstStyle/>
            <a:p>
              <a:endParaRPr lang="en-US"/>
            </a:p>
          </p:txBody>
        </p:sp>
        <p:sp>
          <p:nvSpPr>
            <p:cNvPr id="5840" name="Line 146"/>
            <p:cNvSpPr>
              <a:spLocks noChangeShapeType="1"/>
            </p:cNvSpPr>
            <p:nvPr/>
          </p:nvSpPr>
          <p:spPr bwMode="auto">
            <a:xfrm>
              <a:off x="5335" y="2544"/>
              <a:ext cx="104" cy="280"/>
            </a:xfrm>
            <a:prstGeom prst="line">
              <a:avLst/>
            </a:prstGeom>
            <a:noFill/>
            <a:ln w="19050">
              <a:solidFill>
                <a:schemeClr val="bg2"/>
              </a:solidFill>
              <a:round/>
              <a:headEnd/>
              <a:tailEnd/>
            </a:ln>
          </p:spPr>
          <p:txBody>
            <a:bodyPr wrap="none" anchor="ctr"/>
            <a:lstStyle/>
            <a:p>
              <a:endParaRPr lang="en-US"/>
            </a:p>
          </p:txBody>
        </p:sp>
        <p:sp>
          <p:nvSpPr>
            <p:cNvPr id="5841" name="Line 147"/>
            <p:cNvSpPr>
              <a:spLocks noChangeShapeType="1"/>
            </p:cNvSpPr>
            <p:nvPr/>
          </p:nvSpPr>
          <p:spPr bwMode="auto">
            <a:xfrm>
              <a:off x="5335" y="2544"/>
              <a:ext cx="136" cy="288"/>
            </a:xfrm>
            <a:prstGeom prst="line">
              <a:avLst/>
            </a:prstGeom>
            <a:noFill/>
            <a:ln w="19050">
              <a:solidFill>
                <a:schemeClr val="bg2"/>
              </a:solidFill>
              <a:round/>
              <a:headEnd/>
              <a:tailEnd/>
            </a:ln>
          </p:spPr>
          <p:txBody>
            <a:bodyPr wrap="none" anchor="ctr"/>
            <a:lstStyle/>
            <a:p>
              <a:endParaRPr lang="en-US"/>
            </a:p>
          </p:txBody>
        </p:sp>
        <p:sp>
          <p:nvSpPr>
            <p:cNvPr id="5842" name="Line 148"/>
            <p:cNvSpPr>
              <a:spLocks noChangeShapeType="1"/>
            </p:cNvSpPr>
            <p:nvPr/>
          </p:nvSpPr>
          <p:spPr bwMode="auto">
            <a:xfrm>
              <a:off x="5335" y="2544"/>
              <a:ext cx="168" cy="288"/>
            </a:xfrm>
            <a:prstGeom prst="line">
              <a:avLst/>
            </a:prstGeom>
            <a:noFill/>
            <a:ln w="19050">
              <a:solidFill>
                <a:schemeClr val="bg2"/>
              </a:solidFill>
              <a:round/>
              <a:headEnd/>
              <a:tailEnd/>
            </a:ln>
          </p:spPr>
          <p:txBody>
            <a:bodyPr wrap="none" anchor="ctr"/>
            <a:lstStyle/>
            <a:p>
              <a:endParaRPr lang="en-US"/>
            </a:p>
          </p:txBody>
        </p:sp>
        <p:sp>
          <p:nvSpPr>
            <p:cNvPr id="5843" name="Line 149"/>
            <p:cNvSpPr>
              <a:spLocks noChangeShapeType="1"/>
            </p:cNvSpPr>
            <p:nvPr/>
          </p:nvSpPr>
          <p:spPr bwMode="auto">
            <a:xfrm>
              <a:off x="5335" y="2544"/>
              <a:ext cx="192" cy="280"/>
            </a:xfrm>
            <a:prstGeom prst="line">
              <a:avLst/>
            </a:prstGeom>
            <a:noFill/>
            <a:ln w="19050">
              <a:solidFill>
                <a:schemeClr val="bg2"/>
              </a:solidFill>
              <a:round/>
              <a:headEnd/>
              <a:tailEnd/>
            </a:ln>
          </p:spPr>
          <p:txBody>
            <a:bodyPr wrap="none" anchor="ctr"/>
            <a:lstStyle/>
            <a:p>
              <a:endParaRPr lang="en-US"/>
            </a:p>
          </p:txBody>
        </p:sp>
        <p:pic>
          <p:nvPicPr>
            <p:cNvPr id="5844" name="Picture 150"/>
            <p:cNvPicPr>
              <a:picLocks noChangeAspect="1" noChangeArrowheads="1"/>
            </p:cNvPicPr>
            <p:nvPr/>
          </p:nvPicPr>
          <p:blipFill>
            <a:blip r:embed="rId4"/>
            <a:srcRect/>
            <a:stretch>
              <a:fillRect/>
            </a:stretch>
          </p:blipFill>
          <p:spPr bwMode="auto">
            <a:xfrm>
              <a:off x="5151" y="2470"/>
              <a:ext cx="394" cy="170"/>
            </a:xfrm>
            <a:prstGeom prst="rect">
              <a:avLst/>
            </a:prstGeom>
            <a:noFill/>
            <a:ln w="9525">
              <a:noFill/>
              <a:miter lim="800000"/>
              <a:headEnd/>
              <a:tailEnd/>
            </a:ln>
          </p:spPr>
        </p:pic>
        <p:pic>
          <p:nvPicPr>
            <p:cNvPr id="5845" name="Picture 151"/>
            <p:cNvPicPr>
              <a:picLocks noChangeAspect="1" noChangeArrowheads="1"/>
            </p:cNvPicPr>
            <p:nvPr/>
          </p:nvPicPr>
          <p:blipFill>
            <a:blip r:embed="rId4"/>
            <a:srcRect/>
            <a:stretch>
              <a:fillRect/>
            </a:stretch>
          </p:blipFill>
          <p:spPr bwMode="auto">
            <a:xfrm>
              <a:off x="3967" y="2040"/>
              <a:ext cx="401" cy="173"/>
            </a:xfrm>
            <a:prstGeom prst="rect">
              <a:avLst/>
            </a:prstGeom>
            <a:noFill/>
            <a:ln w="9525">
              <a:noFill/>
              <a:miter lim="800000"/>
              <a:headEnd/>
              <a:tailEnd/>
            </a:ln>
          </p:spPr>
        </p:pic>
        <p:pic>
          <p:nvPicPr>
            <p:cNvPr id="5846" name="Picture 152"/>
            <p:cNvPicPr>
              <a:picLocks noChangeAspect="1" noChangeArrowheads="1"/>
            </p:cNvPicPr>
            <p:nvPr/>
          </p:nvPicPr>
          <p:blipFill>
            <a:blip r:embed="rId4"/>
            <a:srcRect/>
            <a:stretch>
              <a:fillRect/>
            </a:stretch>
          </p:blipFill>
          <p:spPr bwMode="auto">
            <a:xfrm>
              <a:off x="3119" y="2043"/>
              <a:ext cx="401" cy="173"/>
            </a:xfrm>
            <a:prstGeom prst="rect">
              <a:avLst/>
            </a:prstGeom>
            <a:noFill/>
            <a:ln w="9525">
              <a:noFill/>
              <a:miter lim="800000"/>
              <a:headEnd/>
              <a:tailEnd/>
            </a:ln>
          </p:spPr>
        </p:pic>
        <p:pic>
          <p:nvPicPr>
            <p:cNvPr id="5847" name="Picture 153"/>
            <p:cNvPicPr>
              <a:picLocks noChangeAspect="1" noChangeArrowheads="1"/>
            </p:cNvPicPr>
            <p:nvPr/>
          </p:nvPicPr>
          <p:blipFill>
            <a:blip r:embed="rId4"/>
            <a:srcRect/>
            <a:stretch>
              <a:fillRect/>
            </a:stretch>
          </p:blipFill>
          <p:spPr bwMode="auto">
            <a:xfrm>
              <a:off x="3919" y="1507"/>
              <a:ext cx="401" cy="173"/>
            </a:xfrm>
            <a:prstGeom prst="rect">
              <a:avLst/>
            </a:prstGeom>
            <a:noFill/>
            <a:ln w="9525">
              <a:noFill/>
              <a:miter lim="800000"/>
              <a:headEnd/>
              <a:tailEnd/>
            </a:ln>
          </p:spPr>
        </p:pic>
      </p:grpSp>
      <p:grpSp>
        <p:nvGrpSpPr>
          <p:cNvPr id="4" name="Group 193"/>
          <p:cNvGrpSpPr>
            <a:grpSpLocks/>
          </p:cNvGrpSpPr>
          <p:nvPr/>
        </p:nvGrpSpPr>
        <p:grpSpPr bwMode="auto">
          <a:xfrm>
            <a:off x="3213100" y="2416175"/>
            <a:ext cx="2519363" cy="222250"/>
            <a:chOff x="2832" y="2528"/>
            <a:chExt cx="2720" cy="208"/>
          </a:xfrm>
        </p:grpSpPr>
        <p:grpSp>
          <p:nvGrpSpPr>
            <p:cNvPr id="5715" name="Group 162"/>
            <p:cNvGrpSpPr>
              <a:grpSpLocks/>
            </p:cNvGrpSpPr>
            <p:nvPr/>
          </p:nvGrpSpPr>
          <p:grpSpPr bwMode="auto">
            <a:xfrm>
              <a:off x="2832" y="2536"/>
              <a:ext cx="328" cy="200"/>
              <a:chOff x="2832" y="2536"/>
              <a:chExt cx="328" cy="200"/>
            </a:xfrm>
          </p:grpSpPr>
          <p:sp>
            <p:nvSpPr>
              <p:cNvPr id="5746" name="Line 157"/>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47" name="Line 158"/>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8" name="Line 159"/>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9" name="Line 160"/>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50" name="Line 161"/>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6" name="Group 163"/>
            <p:cNvGrpSpPr>
              <a:grpSpLocks/>
            </p:cNvGrpSpPr>
            <p:nvPr/>
          </p:nvGrpSpPr>
          <p:grpSpPr bwMode="auto">
            <a:xfrm>
              <a:off x="3296" y="2528"/>
              <a:ext cx="328" cy="200"/>
              <a:chOff x="2832" y="2536"/>
              <a:chExt cx="328" cy="200"/>
            </a:xfrm>
          </p:grpSpPr>
          <p:sp>
            <p:nvSpPr>
              <p:cNvPr id="5741" name="Line 164"/>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42" name="Line 165"/>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3" name="Line 166"/>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4" name="Line 167"/>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45" name="Line 168"/>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7" name="Group 169"/>
            <p:cNvGrpSpPr>
              <a:grpSpLocks/>
            </p:cNvGrpSpPr>
            <p:nvPr/>
          </p:nvGrpSpPr>
          <p:grpSpPr bwMode="auto">
            <a:xfrm>
              <a:off x="3784" y="2528"/>
              <a:ext cx="328" cy="200"/>
              <a:chOff x="2832" y="2536"/>
              <a:chExt cx="328" cy="200"/>
            </a:xfrm>
          </p:grpSpPr>
          <p:sp>
            <p:nvSpPr>
              <p:cNvPr id="5736" name="Line 170"/>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37" name="Line 171"/>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8" name="Line 172"/>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9" name="Line 173"/>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40" name="Line 174"/>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8" name="Group 175"/>
            <p:cNvGrpSpPr>
              <a:grpSpLocks/>
            </p:cNvGrpSpPr>
            <p:nvPr/>
          </p:nvGrpSpPr>
          <p:grpSpPr bwMode="auto">
            <a:xfrm>
              <a:off x="4256" y="2528"/>
              <a:ext cx="328" cy="200"/>
              <a:chOff x="2832" y="2536"/>
              <a:chExt cx="328" cy="200"/>
            </a:xfrm>
          </p:grpSpPr>
          <p:sp>
            <p:nvSpPr>
              <p:cNvPr id="5731" name="Line 176"/>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32" name="Line 177"/>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3" name="Line 178"/>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4" name="Line 179"/>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35" name="Line 180"/>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9" name="Group 181"/>
            <p:cNvGrpSpPr>
              <a:grpSpLocks/>
            </p:cNvGrpSpPr>
            <p:nvPr/>
          </p:nvGrpSpPr>
          <p:grpSpPr bwMode="auto">
            <a:xfrm>
              <a:off x="4744" y="2528"/>
              <a:ext cx="328" cy="200"/>
              <a:chOff x="2832" y="2536"/>
              <a:chExt cx="328" cy="200"/>
            </a:xfrm>
          </p:grpSpPr>
          <p:sp>
            <p:nvSpPr>
              <p:cNvPr id="5726" name="Line 182"/>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27" name="Line 183"/>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8" name="Line 184"/>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9" name="Line 185"/>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30" name="Line 186"/>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20" name="Group 187"/>
            <p:cNvGrpSpPr>
              <a:grpSpLocks/>
            </p:cNvGrpSpPr>
            <p:nvPr/>
          </p:nvGrpSpPr>
          <p:grpSpPr bwMode="auto">
            <a:xfrm>
              <a:off x="5224" y="2528"/>
              <a:ext cx="328" cy="200"/>
              <a:chOff x="2832" y="2536"/>
              <a:chExt cx="328" cy="200"/>
            </a:xfrm>
          </p:grpSpPr>
          <p:sp>
            <p:nvSpPr>
              <p:cNvPr id="5721" name="Line 188"/>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22" name="Line 189"/>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3" name="Line 190"/>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4" name="Line 191"/>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25" name="Line 192"/>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grpSp>
        <p:nvGrpSpPr>
          <p:cNvPr id="11" name="Group 203"/>
          <p:cNvGrpSpPr>
            <a:grpSpLocks/>
          </p:cNvGrpSpPr>
          <p:nvPr/>
        </p:nvGrpSpPr>
        <p:grpSpPr bwMode="auto">
          <a:xfrm>
            <a:off x="3390900" y="1970088"/>
            <a:ext cx="2222500" cy="307975"/>
            <a:chOff x="3024" y="2112"/>
            <a:chExt cx="2400" cy="288"/>
          </a:xfrm>
        </p:grpSpPr>
        <p:grpSp>
          <p:nvGrpSpPr>
            <p:cNvPr id="5708" name="Group 196"/>
            <p:cNvGrpSpPr>
              <a:grpSpLocks/>
            </p:cNvGrpSpPr>
            <p:nvPr/>
          </p:nvGrpSpPr>
          <p:grpSpPr bwMode="auto">
            <a:xfrm>
              <a:off x="3024" y="2112"/>
              <a:ext cx="480" cy="240"/>
              <a:chOff x="3024" y="2112"/>
              <a:chExt cx="480" cy="240"/>
            </a:xfrm>
          </p:grpSpPr>
          <p:sp>
            <p:nvSpPr>
              <p:cNvPr id="5713" name="Line 194"/>
              <p:cNvSpPr>
                <a:spLocks noChangeShapeType="1"/>
              </p:cNvSpPr>
              <p:nvPr/>
            </p:nvSpPr>
            <p:spPr bwMode="auto">
              <a:xfrm flipV="1">
                <a:off x="3024" y="2112"/>
                <a:ext cx="192" cy="240"/>
              </a:xfrm>
              <a:prstGeom prst="line">
                <a:avLst/>
              </a:prstGeom>
              <a:noFill/>
              <a:ln w="63500">
                <a:solidFill>
                  <a:srgbClr val="FF0000"/>
                </a:solidFill>
                <a:round/>
                <a:headEnd/>
                <a:tailEnd type="triangle" w="med" len="med"/>
              </a:ln>
            </p:spPr>
            <p:txBody>
              <a:bodyPr wrap="none" anchor="ctr"/>
              <a:lstStyle/>
              <a:p>
                <a:endParaRPr lang="en-US"/>
              </a:p>
            </p:txBody>
          </p:sp>
          <p:sp>
            <p:nvSpPr>
              <p:cNvPr id="5714" name="Line 195"/>
              <p:cNvSpPr>
                <a:spLocks noChangeShapeType="1"/>
              </p:cNvSpPr>
              <p:nvPr/>
            </p:nvSpPr>
            <p:spPr bwMode="auto">
              <a:xfrm flipH="1" flipV="1">
                <a:off x="3408" y="2112"/>
                <a:ext cx="96" cy="240"/>
              </a:xfrm>
              <a:prstGeom prst="line">
                <a:avLst/>
              </a:prstGeom>
              <a:noFill/>
              <a:ln w="63500">
                <a:solidFill>
                  <a:srgbClr val="FF0000"/>
                </a:solidFill>
                <a:round/>
                <a:headEnd/>
                <a:tailEnd type="triangle" w="med" len="med"/>
              </a:ln>
            </p:spPr>
            <p:txBody>
              <a:bodyPr wrap="none" anchor="ctr"/>
              <a:lstStyle/>
              <a:p>
                <a:endParaRPr lang="en-US"/>
              </a:p>
            </p:txBody>
          </p:sp>
        </p:grpSp>
        <p:sp>
          <p:nvSpPr>
            <p:cNvPr id="5709" name="Line 198"/>
            <p:cNvSpPr>
              <a:spLocks noChangeShapeType="1"/>
            </p:cNvSpPr>
            <p:nvPr/>
          </p:nvSpPr>
          <p:spPr bwMode="auto">
            <a:xfrm flipV="1">
              <a:off x="3936" y="2112"/>
              <a:ext cx="144" cy="240"/>
            </a:xfrm>
            <a:prstGeom prst="line">
              <a:avLst/>
            </a:prstGeom>
            <a:noFill/>
            <a:ln w="63500">
              <a:solidFill>
                <a:srgbClr val="FF0000"/>
              </a:solidFill>
              <a:round/>
              <a:headEnd/>
              <a:tailEnd type="triangle" w="med" len="med"/>
            </a:ln>
          </p:spPr>
          <p:txBody>
            <a:bodyPr wrap="none" anchor="ctr"/>
            <a:lstStyle/>
            <a:p>
              <a:endParaRPr lang="en-US"/>
            </a:p>
          </p:txBody>
        </p:sp>
        <p:sp>
          <p:nvSpPr>
            <p:cNvPr id="5710" name="Line 199"/>
            <p:cNvSpPr>
              <a:spLocks noChangeShapeType="1"/>
            </p:cNvSpPr>
            <p:nvPr/>
          </p:nvSpPr>
          <p:spPr bwMode="auto">
            <a:xfrm flipH="1" flipV="1">
              <a:off x="4272" y="2112"/>
              <a:ext cx="96" cy="240"/>
            </a:xfrm>
            <a:prstGeom prst="line">
              <a:avLst/>
            </a:prstGeom>
            <a:noFill/>
            <a:ln w="63500">
              <a:solidFill>
                <a:srgbClr val="FF0000"/>
              </a:solidFill>
              <a:round/>
              <a:headEnd/>
              <a:tailEnd type="triangle" w="med" len="med"/>
            </a:ln>
          </p:spPr>
          <p:txBody>
            <a:bodyPr wrap="none" anchor="ctr"/>
            <a:lstStyle/>
            <a:p>
              <a:endParaRPr lang="en-US"/>
            </a:p>
          </p:txBody>
        </p:sp>
        <p:sp>
          <p:nvSpPr>
            <p:cNvPr id="5711" name="Line 201"/>
            <p:cNvSpPr>
              <a:spLocks noChangeShapeType="1"/>
            </p:cNvSpPr>
            <p:nvPr/>
          </p:nvSpPr>
          <p:spPr bwMode="auto">
            <a:xfrm flipV="1">
              <a:off x="4848" y="2112"/>
              <a:ext cx="96" cy="288"/>
            </a:xfrm>
            <a:prstGeom prst="line">
              <a:avLst/>
            </a:prstGeom>
            <a:noFill/>
            <a:ln w="63500">
              <a:solidFill>
                <a:srgbClr val="FF0000"/>
              </a:solidFill>
              <a:round/>
              <a:headEnd/>
              <a:tailEnd type="triangle" w="med" len="med"/>
            </a:ln>
          </p:spPr>
          <p:txBody>
            <a:bodyPr wrap="none" anchor="ctr"/>
            <a:lstStyle/>
            <a:p>
              <a:endParaRPr lang="en-US"/>
            </a:p>
          </p:txBody>
        </p:sp>
        <p:sp>
          <p:nvSpPr>
            <p:cNvPr id="5712" name="Line 202"/>
            <p:cNvSpPr>
              <a:spLocks noChangeShapeType="1"/>
            </p:cNvSpPr>
            <p:nvPr/>
          </p:nvSpPr>
          <p:spPr bwMode="auto">
            <a:xfrm flipH="1" flipV="1">
              <a:off x="5232" y="2112"/>
              <a:ext cx="192" cy="240"/>
            </a:xfrm>
            <a:prstGeom prst="line">
              <a:avLst/>
            </a:prstGeom>
            <a:noFill/>
            <a:ln w="63500">
              <a:solidFill>
                <a:srgbClr val="FF0000"/>
              </a:solidFill>
              <a:round/>
              <a:headEnd/>
              <a:tailEnd type="triangle" w="med" len="med"/>
            </a:ln>
          </p:spPr>
          <p:txBody>
            <a:bodyPr wrap="none" anchor="ctr"/>
            <a:lstStyle/>
            <a:p>
              <a:endParaRPr lang="en-US"/>
            </a:p>
          </p:txBody>
        </p:sp>
      </p:grpSp>
      <p:grpSp>
        <p:nvGrpSpPr>
          <p:cNvPr id="13" name="Group 207"/>
          <p:cNvGrpSpPr>
            <a:grpSpLocks/>
          </p:cNvGrpSpPr>
          <p:nvPr/>
        </p:nvGrpSpPr>
        <p:grpSpPr bwMode="auto">
          <a:xfrm>
            <a:off x="3790950" y="1352550"/>
            <a:ext cx="1422400" cy="463550"/>
            <a:chOff x="3456" y="1536"/>
            <a:chExt cx="1536" cy="432"/>
          </a:xfrm>
        </p:grpSpPr>
        <p:sp>
          <p:nvSpPr>
            <p:cNvPr id="5705" name="Line 204"/>
            <p:cNvSpPr>
              <a:spLocks noChangeShapeType="1"/>
            </p:cNvSpPr>
            <p:nvPr/>
          </p:nvSpPr>
          <p:spPr bwMode="auto">
            <a:xfrm flipV="1">
              <a:off x="3456" y="1584"/>
              <a:ext cx="528" cy="336"/>
            </a:xfrm>
            <a:prstGeom prst="line">
              <a:avLst/>
            </a:prstGeom>
            <a:noFill/>
            <a:ln w="101600">
              <a:solidFill>
                <a:srgbClr val="FF0000"/>
              </a:solidFill>
              <a:round/>
              <a:headEnd/>
              <a:tailEnd type="triangle" w="med" len="med"/>
            </a:ln>
          </p:spPr>
          <p:txBody>
            <a:bodyPr wrap="none" anchor="ctr"/>
            <a:lstStyle/>
            <a:p>
              <a:endParaRPr lang="en-US"/>
            </a:p>
          </p:txBody>
        </p:sp>
        <p:sp>
          <p:nvSpPr>
            <p:cNvPr id="5706" name="Line 205"/>
            <p:cNvSpPr>
              <a:spLocks noChangeShapeType="1"/>
            </p:cNvSpPr>
            <p:nvPr/>
          </p:nvSpPr>
          <p:spPr bwMode="auto">
            <a:xfrm flipV="1">
              <a:off x="4176" y="1584"/>
              <a:ext cx="0" cy="384"/>
            </a:xfrm>
            <a:prstGeom prst="line">
              <a:avLst/>
            </a:prstGeom>
            <a:noFill/>
            <a:ln w="101600">
              <a:solidFill>
                <a:srgbClr val="FF0000"/>
              </a:solidFill>
              <a:round/>
              <a:headEnd/>
              <a:tailEnd type="triangle" w="med" len="med"/>
            </a:ln>
          </p:spPr>
          <p:txBody>
            <a:bodyPr wrap="none" anchor="ctr"/>
            <a:lstStyle/>
            <a:p>
              <a:endParaRPr lang="en-US"/>
            </a:p>
          </p:txBody>
        </p:sp>
        <p:sp>
          <p:nvSpPr>
            <p:cNvPr id="5707" name="Line 206"/>
            <p:cNvSpPr>
              <a:spLocks noChangeShapeType="1"/>
            </p:cNvSpPr>
            <p:nvPr/>
          </p:nvSpPr>
          <p:spPr bwMode="auto">
            <a:xfrm flipH="1" flipV="1">
              <a:off x="4320" y="1536"/>
              <a:ext cx="672" cy="432"/>
            </a:xfrm>
            <a:prstGeom prst="line">
              <a:avLst/>
            </a:prstGeom>
            <a:noFill/>
            <a:ln w="101600">
              <a:solidFill>
                <a:srgbClr val="FF0000"/>
              </a:solidFill>
              <a:round/>
              <a:headEnd/>
              <a:tailEnd type="triangle" w="med" len="med"/>
            </a:ln>
          </p:spPr>
          <p:txBody>
            <a:bodyPr wrap="none" anchor="ctr"/>
            <a:lstStyle/>
            <a:p>
              <a:endParaRPr lang="en-US"/>
            </a:p>
          </p:txBody>
        </p:sp>
      </p:grpSp>
      <p:sp>
        <p:nvSpPr>
          <p:cNvPr id="152" name="Left Arrow 151"/>
          <p:cNvSpPr/>
          <p:nvPr/>
        </p:nvSpPr>
        <p:spPr bwMode="auto">
          <a:xfrm rot="19430660">
            <a:off x="3300103" y="3202751"/>
            <a:ext cx="778073" cy="333652"/>
          </a:xfrm>
          <a:prstGeom prst="leftArrow">
            <a:avLst/>
          </a:prstGeom>
          <a:ln>
            <a:headEnd type="none" w="med" len="med"/>
            <a:tailEnd type="triangle" w="med" len="me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sp>
        <p:nvSpPr>
          <p:cNvPr id="153" name="Left Arrow 152"/>
          <p:cNvSpPr/>
          <p:nvPr/>
        </p:nvSpPr>
        <p:spPr bwMode="auto">
          <a:xfrm rot="13121323">
            <a:off x="4801580" y="3233916"/>
            <a:ext cx="778073" cy="333652"/>
          </a:xfrm>
          <a:prstGeom prst="leftArrow">
            <a:avLst/>
          </a:prstGeom>
          <a:ln>
            <a:headEnd type="none" w="med" len="med"/>
            <a:tailEnd type="triangle" w="med" len="me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sp>
        <p:nvSpPr>
          <p:cNvPr id="554" name="AutoShape 262"/>
          <p:cNvSpPr>
            <a:spLocks noChangeArrowheads="1"/>
          </p:cNvSpPr>
          <p:nvPr/>
        </p:nvSpPr>
        <p:spPr bwMode="auto">
          <a:xfrm>
            <a:off x="381000" y="5486400"/>
            <a:ext cx="3962400" cy="6096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latin typeface="Arial" pitchFamily="34" charset="0"/>
                <a:cs typeface="Arial" pitchFamily="34" charset="0"/>
              </a:rPr>
              <a:t>1. Hard to construct</a:t>
            </a:r>
          </a:p>
        </p:txBody>
      </p:sp>
      <p:sp>
        <p:nvSpPr>
          <p:cNvPr id="555" name="AutoShape 262"/>
          <p:cNvSpPr>
            <a:spLocks noChangeArrowheads="1"/>
          </p:cNvSpPr>
          <p:nvPr/>
        </p:nvSpPr>
        <p:spPr bwMode="auto">
          <a:xfrm>
            <a:off x="4724400" y="5486400"/>
            <a:ext cx="4038600" cy="6096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latin typeface="Arial" pitchFamily="34" charset="0"/>
                <a:cs typeface="Arial" pitchFamily="34" charset="0"/>
              </a:rPr>
              <a:t>2. Hard to expand</a:t>
            </a:r>
          </a:p>
        </p:txBody>
      </p:sp>
      <p:grpSp>
        <p:nvGrpSpPr>
          <p:cNvPr id="14" name="Group 555"/>
          <p:cNvGrpSpPr>
            <a:grpSpLocks/>
          </p:cNvGrpSpPr>
          <p:nvPr/>
        </p:nvGrpSpPr>
        <p:grpSpPr bwMode="auto">
          <a:xfrm>
            <a:off x="533400" y="3124200"/>
            <a:ext cx="3048000" cy="2271263"/>
            <a:chOff x="761996" y="2057400"/>
            <a:chExt cx="7543808" cy="3860089"/>
          </a:xfrm>
        </p:grpSpPr>
        <p:cxnSp>
          <p:nvCxnSpPr>
            <p:cNvPr id="5431" name="Straight Connector 551"/>
            <p:cNvCxnSpPr>
              <a:cxnSpLocks noChangeShapeType="1"/>
            </p:cNvCxnSpPr>
            <p:nvPr/>
          </p:nvCxnSpPr>
          <p:spPr bwMode="auto">
            <a:xfrm rot="10800000" flipV="1">
              <a:off x="1034680" y="2362202"/>
              <a:ext cx="1860921" cy="1203446"/>
            </a:xfrm>
            <a:prstGeom prst="line">
              <a:avLst/>
            </a:prstGeom>
            <a:noFill/>
            <a:ln w="19050" algn="ctr">
              <a:solidFill>
                <a:schemeClr val="bg2"/>
              </a:solidFill>
              <a:round/>
              <a:headEnd/>
              <a:tailEnd/>
            </a:ln>
          </p:spPr>
        </p:cxnSp>
        <p:sp>
          <p:nvSpPr>
            <p:cNvPr id="5432" name="Text Box 339"/>
            <p:cNvSpPr txBox="1">
              <a:spLocks noChangeArrowheads="1"/>
            </p:cNvSpPr>
            <p:nvPr/>
          </p:nvSpPr>
          <p:spPr bwMode="auto">
            <a:xfrm>
              <a:off x="3034234" y="5237488"/>
              <a:ext cx="3100144" cy="680001"/>
            </a:xfrm>
            <a:prstGeom prst="rect">
              <a:avLst/>
            </a:prstGeom>
            <a:noFill/>
            <a:ln w="19050">
              <a:noFill/>
              <a:miter lim="800000"/>
              <a:headEnd/>
              <a:tailEnd/>
            </a:ln>
          </p:spPr>
          <p:txBody>
            <a:bodyPr>
              <a:spAutoFit/>
            </a:bodyPr>
            <a:lstStyle/>
            <a:p>
              <a:pPr>
                <a:spcBef>
                  <a:spcPct val="50000"/>
                </a:spcBef>
              </a:pPr>
              <a:r>
                <a:rPr lang="en-US" altLang="zh-CN" sz="2000" dirty="0" err="1">
                  <a:solidFill>
                    <a:schemeClr val="bg2"/>
                  </a:solidFill>
                  <a:latin typeface="Arial" charset="0"/>
                  <a:cs typeface="Arial" charset="0"/>
                </a:rPr>
                <a:t>FatTree</a:t>
              </a:r>
              <a:endParaRPr lang="en-US" altLang="zh-CN" sz="2000" dirty="0">
                <a:solidFill>
                  <a:schemeClr val="bg2"/>
                </a:solidFill>
                <a:latin typeface="Arial" charset="0"/>
                <a:cs typeface="Arial" charset="0"/>
              </a:endParaRPr>
            </a:p>
          </p:txBody>
        </p:sp>
        <p:cxnSp>
          <p:nvCxnSpPr>
            <p:cNvPr id="5433" name="Straight Connector 554"/>
            <p:cNvCxnSpPr>
              <a:cxnSpLocks noChangeShapeType="1"/>
            </p:cNvCxnSpPr>
            <p:nvPr/>
          </p:nvCxnSpPr>
          <p:spPr bwMode="auto">
            <a:xfrm rot="10800000" flipV="1">
              <a:off x="1137834" y="2362199"/>
              <a:ext cx="2367366" cy="1156231"/>
            </a:xfrm>
            <a:prstGeom prst="line">
              <a:avLst/>
            </a:prstGeom>
            <a:noFill/>
            <a:ln w="19050" algn="ctr">
              <a:solidFill>
                <a:schemeClr val="bg2"/>
              </a:solidFill>
              <a:round/>
              <a:headEnd/>
              <a:tailEnd/>
            </a:ln>
          </p:spPr>
        </p:cxnSp>
        <p:cxnSp>
          <p:nvCxnSpPr>
            <p:cNvPr id="5434" name="Straight Connector 556"/>
            <p:cNvCxnSpPr>
              <a:cxnSpLocks noChangeShapeType="1"/>
            </p:cNvCxnSpPr>
            <p:nvPr/>
          </p:nvCxnSpPr>
          <p:spPr bwMode="auto">
            <a:xfrm rot="10800000" flipV="1">
              <a:off x="1137836" y="2362200"/>
              <a:ext cx="2976965" cy="1156230"/>
            </a:xfrm>
            <a:prstGeom prst="line">
              <a:avLst/>
            </a:prstGeom>
            <a:noFill/>
            <a:ln w="19050" algn="ctr">
              <a:solidFill>
                <a:schemeClr val="bg2"/>
              </a:solidFill>
              <a:round/>
              <a:headEnd/>
              <a:tailEnd/>
            </a:ln>
          </p:spPr>
        </p:cxnSp>
        <p:cxnSp>
          <p:nvCxnSpPr>
            <p:cNvPr id="5435" name="Straight Connector 557"/>
            <p:cNvCxnSpPr>
              <a:cxnSpLocks noChangeShapeType="1"/>
            </p:cNvCxnSpPr>
            <p:nvPr/>
          </p:nvCxnSpPr>
          <p:spPr bwMode="auto">
            <a:xfrm rot="10800000" flipV="1">
              <a:off x="1216454" y="2362200"/>
              <a:ext cx="3507946" cy="1156230"/>
            </a:xfrm>
            <a:prstGeom prst="line">
              <a:avLst/>
            </a:prstGeom>
            <a:noFill/>
            <a:ln w="19050" algn="ctr">
              <a:solidFill>
                <a:schemeClr val="bg2"/>
              </a:solidFill>
              <a:round/>
              <a:headEnd/>
              <a:tailEnd/>
            </a:ln>
          </p:spPr>
        </p:cxnSp>
        <p:cxnSp>
          <p:nvCxnSpPr>
            <p:cNvPr id="5436" name="Straight Connector 559"/>
            <p:cNvCxnSpPr>
              <a:cxnSpLocks noChangeShapeType="1"/>
            </p:cNvCxnSpPr>
            <p:nvPr/>
          </p:nvCxnSpPr>
          <p:spPr bwMode="auto">
            <a:xfrm rot="10800000" flipV="1">
              <a:off x="1307344" y="2362200"/>
              <a:ext cx="4026657" cy="1156230"/>
            </a:xfrm>
            <a:prstGeom prst="line">
              <a:avLst/>
            </a:prstGeom>
            <a:noFill/>
            <a:ln w="19050" algn="ctr">
              <a:solidFill>
                <a:schemeClr val="bg2"/>
              </a:solidFill>
              <a:round/>
              <a:headEnd/>
              <a:tailEnd/>
            </a:ln>
          </p:spPr>
        </p:cxnSp>
        <p:cxnSp>
          <p:nvCxnSpPr>
            <p:cNvPr id="5437" name="Straight Connector 560"/>
            <p:cNvCxnSpPr>
              <a:cxnSpLocks noChangeShapeType="1"/>
            </p:cNvCxnSpPr>
            <p:nvPr/>
          </p:nvCxnSpPr>
          <p:spPr bwMode="auto">
            <a:xfrm rot="10800000" flipV="1">
              <a:off x="1744038" y="2362199"/>
              <a:ext cx="1761162" cy="1131955"/>
            </a:xfrm>
            <a:prstGeom prst="line">
              <a:avLst/>
            </a:prstGeom>
            <a:noFill/>
            <a:ln w="19050" algn="ctr">
              <a:solidFill>
                <a:schemeClr val="bg2"/>
              </a:solidFill>
              <a:round/>
              <a:headEnd/>
              <a:tailEnd/>
            </a:ln>
          </p:spPr>
        </p:cxnSp>
        <p:cxnSp>
          <p:nvCxnSpPr>
            <p:cNvPr id="5438" name="Straight Connector 561"/>
            <p:cNvCxnSpPr>
              <a:cxnSpLocks noChangeShapeType="1"/>
            </p:cNvCxnSpPr>
            <p:nvPr/>
          </p:nvCxnSpPr>
          <p:spPr bwMode="auto">
            <a:xfrm rot="10800000" flipV="1">
              <a:off x="1744038" y="2362199"/>
              <a:ext cx="2980362" cy="1131956"/>
            </a:xfrm>
            <a:prstGeom prst="line">
              <a:avLst/>
            </a:prstGeom>
            <a:noFill/>
            <a:ln w="19050" algn="ctr">
              <a:solidFill>
                <a:schemeClr val="bg2"/>
              </a:solidFill>
              <a:round/>
              <a:headEnd/>
              <a:tailEnd/>
            </a:ln>
          </p:spPr>
        </p:cxnSp>
        <p:cxnSp>
          <p:nvCxnSpPr>
            <p:cNvPr id="5439" name="Straight Connector 562"/>
            <p:cNvCxnSpPr>
              <a:cxnSpLocks noChangeShapeType="1"/>
            </p:cNvCxnSpPr>
            <p:nvPr/>
          </p:nvCxnSpPr>
          <p:spPr bwMode="auto">
            <a:xfrm rot="10800000" flipV="1">
              <a:off x="1744038" y="2362199"/>
              <a:ext cx="2370762" cy="1131955"/>
            </a:xfrm>
            <a:prstGeom prst="line">
              <a:avLst/>
            </a:prstGeom>
            <a:noFill/>
            <a:ln w="19050" algn="ctr">
              <a:solidFill>
                <a:schemeClr val="bg2"/>
              </a:solidFill>
              <a:round/>
              <a:headEnd/>
              <a:tailEnd/>
            </a:ln>
          </p:spPr>
        </p:cxnSp>
        <p:cxnSp>
          <p:nvCxnSpPr>
            <p:cNvPr id="5440" name="Straight Connector 563"/>
            <p:cNvCxnSpPr>
              <a:cxnSpLocks noChangeShapeType="1"/>
            </p:cNvCxnSpPr>
            <p:nvPr/>
          </p:nvCxnSpPr>
          <p:spPr bwMode="auto">
            <a:xfrm rot="10800000" flipV="1">
              <a:off x="1670900" y="2362200"/>
              <a:ext cx="1224701" cy="1156230"/>
            </a:xfrm>
            <a:prstGeom prst="line">
              <a:avLst/>
            </a:prstGeom>
            <a:noFill/>
            <a:ln w="19050" algn="ctr">
              <a:solidFill>
                <a:schemeClr val="bg2"/>
              </a:solidFill>
              <a:round/>
              <a:headEnd/>
              <a:tailEnd/>
            </a:ln>
          </p:spPr>
        </p:cxnSp>
        <p:cxnSp>
          <p:nvCxnSpPr>
            <p:cNvPr id="5441" name="Straight Connector 564"/>
            <p:cNvCxnSpPr>
              <a:cxnSpLocks noChangeShapeType="1"/>
            </p:cNvCxnSpPr>
            <p:nvPr/>
          </p:nvCxnSpPr>
          <p:spPr bwMode="auto">
            <a:xfrm rot="10800000" flipV="1">
              <a:off x="1219200" y="2362200"/>
              <a:ext cx="4724400" cy="1146978"/>
            </a:xfrm>
            <a:prstGeom prst="line">
              <a:avLst/>
            </a:prstGeom>
            <a:noFill/>
            <a:ln w="19050" algn="ctr">
              <a:solidFill>
                <a:schemeClr val="bg2"/>
              </a:solidFill>
              <a:round/>
              <a:headEnd/>
              <a:tailEnd/>
            </a:ln>
          </p:spPr>
        </p:cxnSp>
        <p:grpSp>
          <p:nvGrpSpPr>
            <p:cNvPr id="5442" name="Group 501"/>
            <p:cNvGrpSpPr>
              <a:grpSpLocks/>
            </p:cNvGrpSpPr>
            <p:nvPr/>
          </p:nvGrpSpPr>
          <p:grpSpPr bwMode="auto">
            <a:xfrm>
              <a:off x="4670227" y="3491546"/>
              <a:ext cx="3635577" cy="1630560"/>
              <a:chOff x="838182" y="3316059"/>
              <a:chExt cx="6550497" cy="2170342"/>
            </a:xfrm>
          </p:grpSpPr>
          <p:grpSp>
            <p:nvGrpSpPr>
              <p:cNvPr id="5609" name="Group 395"/>
              <p:cNvGrpSpPr>
                <a:grpSpLocks/>
              </p:cNvGrpSpPr>
              <p:nvPr/>
            </p:nvGrpSpPr>
            <p:grpSpPr bwMode="auto">
              <a:xfrm>
                <a:off x="6194760" y="4343400"/>
                <a:ext cx="968024" cy="1143001"/>
                <a:chOff x="685800" y="4267910"/>
                <a:chExt cx="1249958" cy="1447091"/>
              </a:xfrm>
            </p:grpSpPr>
            <p:sp>
              <p:nvSpPr>
                <p:cNvPr id="5698"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699"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700"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701"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702"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703"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704"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0" name="Group 387"/>
              <p:cNvGrpSpPr>
                <a:grpSpLocks/>
              </p:cNvGrpSpPr>
              <p:nvPr/>
            </p:nvGrpSpPr>
            <p:grpSpPr bwMode="auto">
              <a:xfrm>
                <a:off x="5116671" y="4343400"/>
                <a:ext cx="968024" cy="1143001"/>
                <a:chOff x="685800" y="4267910"/>
                <a:chExt cx="1249958" cy="1447091"/>
              </a:xfrm>
            </p:grpSpPr>
            <p:sp>
              <p:nvSpPr>
                <p:cNvPr id="5691"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692"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693"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694"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695"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696"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697"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1" name="Group 379"/>
              <p:cNvGrpSpPr>
                <a:grpSpLocks/>
              </p:cNvGrpSpPr>
              <p:nvPr/>
            </p:nvGrpSpPr>
            <p:grpSpPr bwMode="auto">
              <a:xfrm>
                <a:off x="4061160" y="4343400"/>
                <a:ext cx="968024" cy="1143001"/>
                <a:chOff x="685800" y="4267910"/>
                <a:chExt cx="1249958" cy="1447091"/>
              </a:xfrm>
            </p:grpSpPr>
            <p:sp>
              <p:nvSpPr>
                <p:cNvPr id="5684"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685"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686"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687"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688"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689"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690"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2" name="Group 371"/>
              <p:cNvGrpSpPr>
                <a:grpSpLocks/>
              </p:cNvGrpSpPr>
              <p:nvPr/>
            </p:nvGrpSpPr>
            <p:grpSpPr bwMode="auto">
              <a:xfrm>
                <a:off x="2994360" y="4343400"/>
                <a:ext cx="968024" cy="1143001"/>
                <a:chOff x="685800" y="4267910"/>
                <a:chExt cx="1249958" cy="1447091"/>
              </a:xfrm>
            </p:grpSpPr>
            <p:sp>
              <p:nvSpPr>
                <p:cNvPr id="5677"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678"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679"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680"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681"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682"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683"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3" name="Group 363"/>
              <p:cNvGrpSpPr>
                <a:grpSpLocks/>
              </p:cNvGrpSpPr>
              <p:nvPr/>
            </p:nvGrpSpPr>
            <p:grpSpPr bwMode="auto">
              <a:xfrm>
                <a:off x="1927560" y="4343400"/>
                <a:ext cx="968024" cy="1143001"/>
                <a:chOff x="685800" y="4267910"/>
                <a:chExt cx="1249958" cy="1447091"/>
              </a:xfrm>
            </p:grpSpPr>
            <p:sp>
              <p:nvSpPr>
                <p:cNvPr id="5670"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671"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672"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673"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674"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675"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676"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4" name="Group 354"/>
              <p:cNvGrpSpPr>
                <a:grpSpLocks/>
              </p:cNvGrpSpPr>
              <p:nvPr/>
            </p:nvGrpSpPr>
            <p:grpSpPr bwMode="auto">
              <a:xfrm>
                <a:off x="838182" y="4343400"/>
                <a:ext cx="968024" cy="1143001"/>
                <a:chOff x="685800" y="4267910"/>
                <a:chExt cx="1249958" cy="1447091"/>
              </a:xfrm>
            </p:grpSpPr>
            <p:sp>
              <p:nvSpPr>
                <p:cNvPr id="5663"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664"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665"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666"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667"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668"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669"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sp>
            <p:nvSpPr>
              <p:cNvPr id="5615" name="Line 121"/>
              <p:cNvSpPr>
                <a:spLocks noChangeShapeType="1"/>
              </p:cNvSpPr>
              <p:nvPr/>
            </p:nvSpPr>
            <p:spPr bwMode="auto">
              <a:xfrm flipV="1">
                <a:off x="1482556" y="3662148"/>
                <a:ext cx="2828187" cy="589171"/>
              </a:xfrm>
              <a:prstGeom prst="line">
                <a:avLst/>
              </a:prstGeom>
              <a:noFill/>
              <a:ln w="19050">
                <a:solidFill>
                  <a:schemeClr val="bg2"/>
                </a:solidFill>
                <a:round/>
                <a:headEnd/>
                <a:tailEnd/>
              </a:ln>
            </p:spPr>
            <p:txBody>
              <a:bodyPr wrap="none" anchor="ctr"/>
              <a:lstStyle/>
              <a:p>
                <a:endParaRPr lang="en-US"/>
              </a:p>
            </p:txBody>
          </p:sp>
          <p:sp>
            <p:nvSpPr>
              <p:cNvPr id="5616" name="Line 155"/>
              <p:cNvSpPr>
                <a:spLocks noChangeShapeType="1"/>
              </p:cNvSpPr>
              <p:nvPr/>
            </p:nvSpPr>
            <p:spPr bwMode="auto">
              <a:xfrm flipV="1">
                <a:off x="1552091" y="3662148"/>
                <a:ext cx="3863552" cy="589171"/>
              </a:xfrm>
              <a:prstGeom prst="line">
                <a:avLst/>
              </a:prstGeom>
              <a:noFill/>
              <a:ln w="19050">
                <a:solidFill>
                  <a:schemeClr val="bg2"/>
                </a:solidFill>
                <a:round/>
                <a:headEnd/>
                <a:tailEnd/>
              </a:ln>
            </p:spPr>
            <p:txBody>
              <a:bodyPr wrap="none" anchor="ctr"/>
              <a:lstStyle/>
              <a:p>
                <a:endParaRPr lang="en-US"/>
              </a:p>
            </p:txBody>
          </p:sp>
          <p:sp>
            <p:nvSpPr>
              <p:cNvPr id="5617" name="Line 159"/>
              <p:cNvSpPr>
                <a:spLocks noChangeShapeType="1"/>
              </p:cNvSpPr>
              <p:nvPr/>
            </p:nvSpPr>
            <p:spPr bwMode="auto">
              <a:xfrm flipV="1">
                <a:off x="1350439" y="3662148"/>
                <a:ext cx="1934325" cy="563251"/>
              </a:xfrm>
              <a:prstGeom prst="line">
                <a:avLst/>
              </a:prstGeom>
              <a:noFill/>
              <a:ln w="19050">
                <a:solidFill>
                  <a:schemeClr val="bg2"/>
                </a:solidFill>
                <a:round/>
                <a:headEnd/>
                <a:tailEnd/>
              </a:ln>
            </p:spPr>
            <p:txBody>
              <a:bodyPr wrap="none" anchor="ctr"/>
              <a:lstStyle/>
              <a:p>
                <a:endParaRPr lang="en-US"/>
              </a:p>
            </p:txBody>
          </p:sp>
          <p:sp>
            <p:nvSpPr>
              <p:cNvPr id="5618" name="Line 160"/>
              <p:cNvSpPr>
                <a:spLocks noChangeShapeType="1"/>
              </p:cNvSpPr>
              <p:nvPr/>
            </p:nvSpPr>
            <p:spPr bwMode="auto">
              <a:xfrm flipV="1">
                <a:off x="1832548" y="3662148"/>
                <a:ext cx="4687995" cy="563251"/>
              </a:xfrm>
              <a:prstGeom prst="line">
                <a:avLst/>
              </a:prstGeom>
              <a:noFill/>
              <a:ln w="19050">
                <a:solidFill>
                  <a:schemeClr val="bg2"/>
                </a:solidFill>
                <a:round/>
                <a:headEnd/>
                <a:tailEnd/>
              </a:ln>
            </p:spPr>
            <p:txBody>
              <a:bodyPr wrap="none" anchor="ctr"/>
              <a:lstStyle/>
              <a:p>
                <a:endParaRPr lang="en-US"/>
              </a:p>
            </p:txBody>
          </p:sp>
          <p:sp>
            <p:nvSpPr>
              <p:cNvPr id="5619" name="Line 161"/>
              <p:cNvSpPr>
                <a:spLocks noChangeShapeType="1"/>
              </p:cNvSpPr>
              <p:nvPr/>
            </p:nvSpPr>
            <p:spPr bwMode="auto">
              <a:xfrm flipH="1" flipV="1">
                <a:off x="1124614" y="3662148"/>
                <a:ext cx="47352" cy="563249"/>
              </a:xfrm>
              <a:prstGeom prst="line">
                <a:avLst/>
              </a:prstGeom>
              <a:noFill/>
              <a:ln w="19050">
                <a:solidFill>
                  <a:schemeClr val="bg2"/>
                </a:solidFill>
                <a:round/>
                <a:headEnd/>
                <a:tailEnd/>
              </a:ln>
            </p:spPr>
            <p:txBody>
              <a:bodyPr wrap="none" anchor="ctr"/>
              <a:lstStyle/>
              <a:p>
                <a:endParaRPr lang="en-US"/>
              </a:p>
            </p:txBody>
          </p:sp>
          <p:sp>
            <p:nvSpPr>
              <p:cNvPr id="5620" name="Line 162"/>
              <p:cNvSpPr>
                <a:spLocks noChangeShapeType="1"/>
              </p:cNvSpPr>
              <p:nvPr/>
            </p:nvSpPr>
            <p:spPr bwMode="auto">
              <a:xfrm flipV="1">
                <a:off x="1206734" y="3662148"/>
                <a:ext cx="973130" cy="596239"/>
              </a:xfrm>
              <a:prstGeom prst="line">
                <a:avLst/>
              </a:prstGeom>
              <a:noFill/>
              <a:ln w="19050">
                <a:solidFill>
                  <a:schemeClr val="bg2"/>
                </a:solidFill>
                <a:round/>
                <a:headEnd/>
                <a:tailEnd/>
              </a:ln>
            </p:spPr>
            <p:txBody>
              <a:bodyPr wrap="none" anchor="ctr"/>
              <a:lstStyle/>
              <a:p>
                <a:endParaRPr lang="en-US"/>
              </a:p>
            </p:txBody>
          </p:sp>
          <p:pic>
            <p:nvPicPr>
              <p:cNvPr id="5621" name="Picture 163"/>
              <p:cNvPicPr>
                <a:picLocks noChangeAspect="1" noChangeArrowheads="1"/>
              </p:cNvPicPr>
              <p:nvPr/>
            </p:nvPicPr>
            <p:blipFill>
              <a:blip r:embed="rId4"/>
              <a:srcRect/>
              <a:stretch>
                <a:fillRect/>
              </a:stretch>
            </p:blipFill>
            <p:spPr bwMode="auto">
              <a:xfrm>
                <a:off x="979587" y="4213618"/>
                <a:ext cx="880775" cy="360519"/>
              </a:xfrm>
              <a:prstGeom prst="rect">
                <a:avLst/>
              </a:prstGeom>
              <a:noFill/>
              <a:ln w="9525">
                <a:noFill/>
                <a:miter lim="800000"/>
                <a:headEnd/>
                <a:tailEnd/>
              </a:ln>
            </p:spPr>
          </p:pic>
          <p:sp>
            <p:nvSpPr>
              <p:cNvPr id="5622" name="Line 165"/>
              <p:cNvSpPr>
                <a:spLocks noChangeShapeType="1"/>
              </p:cNvSpPr>
              <p:nvPr/>
            </p:nvSpPr>
            <p:spPr bwMode="auto">
              <a:xfrm flipV="1">
                <a:off x="2495550" y="3662147"/>
                <a:ext cx="1973035" cy="605659"/>
              </a:xfrm>
              <a:prstGeom prst="line">
                <a:avLst/>
              </a:prstGeom>
              <a:noFill/>
              <a:ln w="19050">
                <a:solidFill>
                  <a:schemeClr val="bg2"/>
                </a:solidFill>
                <a:round/>
                <a:headEnd/>
                <a:tailEnd/>
              </a:ln>
            </p:spPr>
            <p:txBody>
              <a:bodyPr wrap="none" anchor="ctr"/>
              <a:lstStyle/>
              <a:p>
                <a:endParaRPr lang="en-US"/>
              </a:p>
            </p:txBody>
          </p:sp>
          <p:sp>
            <p:nvSpPr>
              <p:cNvPr id="5623" name="Line 168"/>
              <p:cNvSpPr>
                <a:spLocks noChangeShapeType="1"/>
              </p:cNvSpPr>
              <p:nvPr/>
            </p:nvSpPr>
            <p:spPr bwMode="auto">
              <a:xfrm flipV="1">
                <a:off x="2731864" y="3662148"/>
                <a:ext cx="2841621" cy="589171"/>
              </a:xfrm>
              <a:prstGeom prst="line">
                <a:avLst/>
              </a:prstGeom>
              <a:noFill/>
              <a:ln w="19050">
                <a:solidFill>
                  <a:schemeClr val="bg2"/>
                </a:solidFill>
                <a:round/>
                <a:headEnd/>
                <a:tailEnd/>
              </a:ln>
            </p:spPr>
            <p:txBody>
              <a:bodyPr wrap="none" anchor="ctr"/>
              <a:lstStyle/>
              <a:p>
                <a:endParaRPr lang="en-US"/>
              </a:p>
            </p:txBody>
          </p:sp>
          <p:sp>
            <p:nvSpPr>
              <p:cNvPr id="5624" name="Line 169"/>
              <p:cNvSpPr>
                <a:spLocks noChangeShapeType="1"/>
              </p:cNvSpPr>
              <p:nvPr/>
            </p:nvSpPr>
            <p:spPr bwMode="auto">
              <a:xfrm flipV="1">
                <a:off x="2416629" y="3662147"/>
                <a:ext cx="947056" cy="605659"/>
              </a:xfrm>
              <a:prstGeom prst="line">
                <a:avLst/>
              </a:prstGeom>
              <a:noFill/>
              <a:ln w="19050">
                <a:solidFill>
                  <a:schemeClr val="bg2"/>
                </a:solidFill>
                <a:round/>
                <a:headEnd/>
                <a:tailEnd/>
              </a:ln>
            </p:spPr>
            <p:txBody>
              <a:bodyPr wrap="none" anchor="ctr"/>
              <a:lstStyle/>
              <a:p>
                <a:endParaRPr lang="en-US"/>
              </a:p>
            </p:txBody>
          </p:sp>
          <p:sp>
            <p:nvSpPr>
              <p:cNvPr id="5625" name="Line 170"/>
              <p:cNvSpPr>
                <a:spLocks noChangeShapeType="1"/>
              </p:cNvSpPr>
              <p:nvPr/>
            </p:nvSpPr>
            <p:spPr bwMode="auto">
              <a:xfrm flipH="1" flipV="1">
                <a:off x="2258785" y="3662148"/>
                <a:ext cx="132359" cy="572676"/>
              </a:xfrm>
              <a:prstGeom prst="line">
                <a:avLst/>
              </a:prstGeom>
              <a:noFill/>
              <a:ln w="19050">
                <a:solidFill>
                  <a:schemeClr val="bg2"/>
                </a:solidFill>
                <a:round/>
                <a:headEnd/>
                <a:tailEnd/>
              </a:ln>
            </p:spPr>
            <p:txBody>
              <a:bodyPr wrap="none" anchor="ctr"/>
              <a:lstStyle/>
              <a:p>
                <a:endParaRPr lang="en-US"/>
              </a:p>
            </p:txBody>
          </p:sp>
          <p:sp>
            <p:nvSpPr>
              <p:cNvPr id="5626" name="Line 173"/>
              <p:cNvSpPr>
                <a:spLocks noChangeShapeType="1"/>
              </p:cNvSpPr>
              <p:nvPr/>
            </p:nvSpPr>
            <p:spPr bwMode="auto">
              <a:xfrm flipV="1">
                <a:off x="2857027" y="3662149"/>
                <a:ext cx="3821358" cy="553826"/>
              </a:xfrm>
              <a:prstGeom prst="line">
                <a:avLst/>
              </a:prstGeom>
              <a:noFill/>
              <a:ln w="19050">
                <a:solidFill>
                  <a:schemeClr val="bg2"/>
                </a:solidFill>
                <a:round/>
                <a:headEnd/>
                <a:tailEnd/>
              </a:ln>
            </p:spPr>
            <p:txBody>
              <a:bodyPr wrap="none" anchor="ctr"/>
              <a:lstStyle/>
              <a:p>
                <a:endParaRPr lang="en-US"/>
              </a:p>
            </p:txBody>
          </p:sp>
          <p:sp>
            <p:nvSpPr>
              <p:cNvPr id="5627" name="Line 174"/>
              <p:cNvSpPr>
                <a:spLocks noChangeShapeType="1"/>
              </p:cNvSpPr>
              <p:nvPr/>
            </p:nvSpPr>
            <p:spPr bwMode="auto">
              <a:xfrm flipH="1" flipV="1">
                <a:off x="1153885" y="3662149"/>
                <a:ext cx="1183947" cy="572675"/>
              </a:xfrm>
              <a:prstGeom prst="line">
                <a:avLst/>
              </a:prstGeom>
              <a:noFill/>
              <a:ln w="19050">
                <a:solidFill>
                  <a:schemeClr val="bg2"/>
                </a:solidFill>
                <a:round/>
                <a:headEnd/>
                <a:tailEnd/>
              </a:ln>
            </p:spPr>
            <p:txBody>
              <a:bodyPr wrap="none" anchor="ctr"/>
              <a:lstStyle/>
              <a:p>
                <a:endParaRPr lang="en-US"/>
              </a:p>
            </p:txBody>
          </p:sp>
          <p:sp>
            <p:nvSpPr>
              <p:cNvPr id="5628" name="Line 175"/>
              <p:cNvSpPr>
                <a:spLocks noChangeShapeType="1"/>
              </p:cNvSpPr>
              <p:nvPr/>
            </p:nvSpPr>
            <p:spPr bwMode="auto">
              <a:xfrm flipV="1">
                <a:off x="3645089" y="3662148"/>
                <a:ext cx="2007318" cy="572676"/>
              </a:xfrm>
              <a:prstGeom prst="line">
                <a:avLst/>
              </a:prstGeom>
              <a:noFill/>
              <a:ln w="19050">
                <a:solidFill>
                  <a:schemeClr val="bg2"/>
                </a:solidFill>
                <a:round/>
                <a:headEnd/>
                <a:tailEnd/>
              </a:ln>
            </p:spPr>
            <p:txBody>
              <a:bodyPr wrap="none" anchor="ctr"/>
              <a:lstStyle/>
              <a:p>
                <a:endParaRPr lang="en-US"/>
              </a:p>
            </p:txBody>
          </p:sp>
          <p:sp>
            <p:nvSpPr>
              <p:cNvPr id="5629" name="Line 204"/>
              <p:cNvSpPr>
                <a:spLocks noChangeShapeType="1"/>
              </p:cNvSpPr>
              <p:nvPr/>
            </p:nvSpPr>
            <p:spPr bwMode="auto">
              <a:xfrm flipV="1">
                <a:off x="3413306" y="3662148"/>
                <a:ext cx="1134201" cy="605665"/>
              </a:xfrm>
              <a:prstGeom prst="line">
                <a:avLst/>
              </a:prstGeom>
              <a:noFill/>
              <a:ln w="19050">
                <a:solidFill>
                  <a:schemeClr val="bg2"/>
                </a:solidFill>
                <a:round/>
                <a:headEnd/>
                <a:tailEnd/>
              </a:ln>
            </p:spPr>
            <p:txBody>
              <a:bodyPr wrap="none" anchor="ctr"/>
              <a:lstStyle/>
              <a:p>
                <a:endParaRPr lang="en-US"/>
              </a:p>
            </p:txBody>
          </p:sp>
          <p:sp>
            <p:nvSpPr>
              <p:cNvPr id="5630" name="Line 208"/>
              <p:cNvSpPr>
                <a:spLocks noChangeShapeType="1"/>
              </p:cNvSpPr>
              <p:nvPr/>
            </p:nvSpPr>
            <p:spPr bwMode="auto">
              <a:xfrm flipV="1">
                <a:off x="3851376" y="3662148"/>
                <a:ext cx="2984853" cy="563251"/>
              </a:xfrm>
              <a:prstGeom prst="line">
                <a:avLst/>
              </a:prstGeom>
              <a:noFill/>
              <a:ln w="19050">
                <a:solidFill>
                  <a:schemeClr val="bg2"/>
                </a:solidFill>
                <a:round/>
                <a:headEnd/>
                <a:tailEnd/>
              </a:ln>
            </p:spPr>
            <p:txBody>
              <a:bodyPr wrap="none" anchor="ctr"/>
              <a:lstStyle/>
              <a:p>
                <a:endParaRPr lang="en-US"/>
              </a:p>
            </p:txBody>
          </p:sp>
          <p:sp>
            <p:nvSpPr>
              <p:cNvPr id="5631" name="Line 211"/>
              <p:cNvSpPr>
                <a:spLocks noChangeShapeType="1"/>
              </p:cNvSpPr>
              <p:nvPr/>
            </p:nvSpPr>
            <p:spPr bwMode="auto">
              <a:xfrm flipH="1" flipV="1">
                <a:off x="2337707" y="3662149"/>
                <a:ext cx="1025979" cy="519135"/>
              </a:xfrm>
              <a:prstGeom prst="line">
                <a:avLst/>
              </a:prstGeom>
              <a:noFill/>
              <a:ln w="19050">
                <a:solidFill>
                  <a:schemeClr val="bg2"/>
                </a:solidFill>
                <a:round/>
                <a:headEnd/>
                <a:tailEnd/>
              </a:ln>
            </p:spPr>
            <p:txBody>
              <a:bodyPr wrap="none" anchor="ctr"/>
              <a:lstStyle/>
              <a:p>
                <a:endParaRPr lang="en-US"/>
              </a:p>
            </p:txBody>
          </p:sp>
          <p:sp>
            <p:nvSpPr>
              <p:cNvPr id="5632" name="Line 212"/>
              <p:cNvSpPr>
                <a:spLocks noChangeShapeType="1"/>
              </p:cNvSpPr>
              <p:nvPr/>
            </p:nvSpPr>
            <p:spPr bwMode="auto">
              <a:xfrm flipH="1" flipV="1">
                <a:off x="1232807" y="3662148"/>
                <a:ext cx="2101693" cy="546757"/>
              </a:xfrm>
              <a:prstGeom prst="line">
                <a:avLst/>
              </a:prstGeom>
              <a:noFill/>
              <a:ln w="19050">
                <a:solidFill>
                  <a:schemeClr val="bg2"/>
                </a:solidFill>
                <a:round/>
                <a:headEnd/>
                <a:tailEnd/>
              </a:ln>
            </p:spPr>
            <p:txBody>
              <a:bodyPr wrap="none" anchor="ctr"/>
              <a:lstStyle/>
              <a:p>
                <a:endParaRPr lang="en-US"/>
              </a:p>
            </p:txBody>
          </p:sp>
          <p:sp>
            <p:nvSpPr>
              <p:cNvPr id="5633" name="Line 213"/>
              <p:cNvSpPr>
                <a:spLocks noChangeShapeType="1"/>
              </p:cNvSpPr>
              <p:nvPr/>
            </p:nvSpPr>
            <p:spPr bwMode="auto">
              <a:xfrm flipH="1" flipV="1">
                <a:off x="3442607" y="3662147"/>
                <a:ext cx="47352" cy="605659"/>
              </a:xfrm>
              <a:prstGeom prst="line">
                <a:avLst/>
              </a:prstGeom>
              <a:noFill/>
              <a:ln w="19050">
                <a:solidFill>
                  <a:schemeClr val="bg2"/>
                </a:solidFill>
                <a:round/>
                <a:headEnd/>
                <a:tailEnd/>
              </a:ln>
            </p:spPr>
            <p:txBody>
              <a:bodyPr wrap="none" anchor="ctr"/>
              <a:lstStyle/>
              <a:p>
                <a:endParaRPr lang="en-US"/>
              </a:p>
            </p:txBody>
          </p:sp>
          <p:pic>
            <p:nvPicPr>
              <p:cNvPr id="5634" name="Picture 214"/>
              <p:cNvPicPr>
                <a:picLocks noChangeAspect="1" noChangeArrowheads="1"/>
              </p:cNvPicPr>
              <p:nvPr/>
            </p:nvPicPr>
            <p:blipFill>
              <a:blip r:embed="rId4"/>
              <a:srcRect/>
              <a:stretch>
                <a:fillRect/>
              </a:stretch>
            </p:blipFill>
            <p:spPr bwMode="auto">
              <a:xfrm>
                <a:off x="3142121" y="4194767"/>
                <a:ext cx="880775" cy="362876"/>
              </a:xfrm>
              <a:prstGeom prst="rect">
                <a:avLst/>
              </a:prstGeom>
              <a:noFill/>
              <a:ln w="9525">
                <a:noFill/>
                <a:miter lim="800000"/>
                <a:headEnd/>
                <a:tailEnd/>
              </a:ln>
            </p:spPr>
          </p:pic>
          <p:sp>
            <p:nvSpPr>
              <p:cNvPr id="5635" name="Line 216"/>
              <p:cNvSpPr>
                <a:spLocks noChangeShapeType="1"/>
              </p:cNvSpPr>
              <p:nvPr/>
            </p:nvSpPr>
            <p:spPr bwMode="auto">
              <a:xfrm flipH="1" flipV="1">
                <a:off x="4626429" y="3575626"/>
                <a:ext cx="78921" cy="692180"/>
              </a:xfrm>
              <a:prstGeom prst="line">
                <a:avLst/>
              </a:prstGeom>
              <a:noFill/>
              <a:ln w="19050">
                <a:solidFill>
                  <a:schemeClr val="bg2"/>
                </a:solidFill>
                <a:round/>
                <a:headEnd/>
                <a:tailEnd/>
              </a:ln>
            </p:spPr>
            <p:txBody>
              <a:bodyPr wrap="none" anchor="ctr"/>
              <a:lstStyle/>
              <a:p>
                <a:endParaRPr lang="en-US"/>
              </a:p>
            </p:txBody>
          </p:sp>
          <p:sp>
            <p:nvSpPr>
              <p:cNvPr id="5636" name="Line 217"/>
              <p:cNvSpPr>
                <a:spLocks noChangeShapeType="1"/>
              </p:cNvSpPr>
              <p:nvPr/>
            </p:nvSpPr>
            <p:spPr bwMode="auto">
              <a:xfrm flipV="1">
                <a:off x="4784271" y="3662149"/>
                <a:ext cx="947056" cy="605658"/>
              </a:xfrm>
              <a:prstGeom prst="line">
                <a:avLst/>
              </a:prstGeom>
              <a:noFill/>
              <a:ln w="19050">
                <a:solidFill>
                  <a:schemeClr val="bg2"/>
                </a:solidFill>
                <a:round/>
                <a:headEnd/>
                <a:tailEnd/>
              </a:ln>
            </p:spPr>
            <p:txBody>
              <a:bodyPr wrap="none" anchor="ctr"/>
              <a:lstStyle/>
              <a:p>
                <a:endParaRPr lang="en-US"/>
              </a:p>
            </p:txBody>
          </p:sp>
          <p:sp>
            <p:nvSpPr>
              <p:cNvPr id="5637" name="Line 218"/>
              <p:cNvSpPr>
                <a:spLocks noChangeShapeType="1"/>
              </p:cNvSpPr>
              <p:nvPr/>
            </p:nvSpPr>
            <p:spPr bwMode="auto">
              <a:xfrm flipH="1" flipV="1">
                <a:off x="3363685" y="3575625"/>
                <a:ext cx="1296612" cy="675693"/>
              </a:xfrm>
              <a:prstGeom prst="line">
                <a:avLst/>
              </a:prstGeom>
              <a:noFill/>
              <a:ln w="19050">
                <a:solidFill>
                  <a:schemeClr val="bg2"/>
                </a:solidFill>
                <a:round/>
                <a:headEnd/>
                <a:tailEnd/>
              </a:ln>
            </p:spPr>
            <p:txBody>
              <a:bodyPr wrap="none" anchor="ctr"/>
              <a:lstStyle/>
              <a:p>
                <a:endParaRPr lang="en-US"/>
              </a:p>
            </p:txBody>
          </p:sp>
          <p:sp>
            <p:nvSpPr>
              <p:cNvPr id="5638" name="Line 221"/>
              <p:cNvSpPr>
                <a:spLocks noChangeShapeType="1"/>
              </p:cNvSpPr>
              <p:nvPr/>
            </p:nvSpPr>
            <p:spPr bwMode="auto">
              <a:xfrm flipH="1" flipV="1">
                <a:off x="2416629" y="3662149"/>
                <a:ext cx="2137049" cy="553826"/>
              </a:xfrm>
              <a:prstGeom prst="line">
                <a:avLst/>
              </a:prstGeom>
              <a:noFill/>
              <a:ln w="19050">
                <a:solidFill>
                  <a:schemeClr val="bg2"/>
                </a:solidFill>
                <a:round/>
                <a:headEnd/>
                <a:tailEnd/>
              </a:ln>
            </p:spPr>
            <p:txBody>
              <a:bodyPr wrap="none" anchor="ctr"/>
              <a:lstStyle/>
              <a:p>
                <a:endParaRPr lang="en-US"/>
              </a:p>
            </p:txBody>
          </p:sp>
          <p:sp>
            <p:nvSpPr>
              <p:cNvPr id="5639" name="Line 224"/>
              <p:cNvSpPr>
                <a:spLocks noChangeShapeType="1"/>
              </p:cNvSpPr>
              <p:nvPr/>
            </p:nvSpPr>
            <p:spPr bwMode="auto">
              <a:xfrm flipV="1">
                <a:off x="5021878" y="3575625"/>
                <a:ext cx="2051114" cy="623854"/>
              </a:xfrm>
              <a:prstGeom prst="line">
                <a:avLst/>
              </a:prstGeom>
              <a:noFill/>
              <a:ln w="19050">
                <a:solidFill>
                  <a:schemeClr val="bg2"/>
                </a:solidFill>
                <a:round/>
                <a:headEnd/>
                <a:tailEnd/>
              </a:ln>
            </p:spPr>
            <p:txBody>
              <a:bodyPr wrap="none" anchor="ctr"/>
              <a:lstStyle/>
              <a:p>
                <a:endParaRPr lang="en-US"/>
              </a:p>
            </p:txBody>
          </p:sp>
          <p:sp>
            <p:nvSpPr>
              <p:cNvPr id="5640" name="Line 225"/>
              <p:cNvSpPr>
                <a:spLocks noChangeShapeType="1"/>
              </p:cNvSpPr>
              <p:nvPr/>
            </p:nvSpPr>
            <p:spPr bwMode="auto">
              <a:xfrm flipH="1" flipV="1">
                <a:off x="1390650" y="3662149"/>
                <a:ext cx="3109718" cy="553826"/>
              </a:xfrm>
              <a:prstGeom prst="line">
                <a:avLst/>
              </a:prstGeom>
              <a:noFill/>
              <a:ln w="19050">
                <a:solidFill>
                  <a:schemeClr val="bg2"/>
                </a:solidFill>
                <a:round/>
                <a:headEnd/>
                <a:tailEnd/>
              </a:ln>
            </p:spPr>
            <p:txBody>
              <a:bodyPr wrap="none" anchor="ctr"/>
              <a:lstStyle/>
              <a:p>
                <a:endParaRPr lang="en-US"/>
              </a:p>
            </p:txBody>
          </p:sp>
          <p:sp>
            <p:nvSpPr>
              <p:cNvPr id="5641" name="Line 226"/>
              <p:cNvSpPr>
                <a:spLocks noChangeShapeType="1"/>
              </p:cNvSpPr>
              <p:nvPr/>
            </p:nvSpPr>
            <p:spPr bwMode="auto">
              <a:xfrm flipV="1">
                <a:off x="5789079" y="3575625"/>
                <a:ext cx="47352" cy="640348"/>
              </a:xfrm>
              <a:prstGeom prst="line">
                <a:avLst/>
              </a:prstGeom>
              <a:noFill/>
              <a:ln w="19050">
                <a:solidFill>
                  <a:schemeClr val="bg2"/>
                </a:solidFill>
                <a:round/>
                <a:headEnd/>
                <a:tailEnd/>
              </a:ln>
            </p:spPr>
            <p:txBody>
              <a:bodyPr wrap="none" anchor="ctr"/>
              <a:lstStyle/>
              <a:p>
                <a:endParaRPr lang="en-US"/>
              </a:p>
            </p:txBody>
          </p:sp>
          <p:sp>
            <p:nvSpPr>
              <p:cNvPr id="5642" name="Line 227"/>
              <p:cNvSpPr>
                <a:spLocks noChangeShapeType="1"/>
              </p:cNvSpPr>
              <p:nvPr/>
            </p:nvSpPr>
            <p:spPr bwMode="auto">
              <a:xfrm flipH="1" flipV="1">
                <a:off x="4784270" y="3662148"/>
                <a:ext cx="2112730" cy="579745"/>
              </a:xfrm>
              <a:prstGeom prst="line">
                <a:avLst/>
              </a:prstGeom>
              <a:noFill/>
              <a:ln w="19050">
                <a:solidFill>
                  <a:schemeClr val="bg2"/>
                </a:solidFill>
                <a:round/>
                <a:headEnd/>
                <a:tailEnd/>
              </a:ln>
            </p:spPr>
            <p:txBody>
              <a:bodyPr wrap="none" anchor="ctr"/>
              <a:lstStyle/>
              <a:p>
                <a:endParaRPr lang="en-US"/>
              </a:p>
            </p:txBody>
          </p:sp>
          <p:sp>
            <p:nvSpPr>
              <p:cNvPr id="5643" name="Line 256"/>
              <p:cNvSpPr>
                <a:spLocks noChangeShapeType="1"/>
              </p:cNvSpPr>
              <p:nvPr/>
            </p:nvSpPr>
            <p:spPr bwMode="auto">
              <a:xfrm flipH="1" flipV="1">
                <a:off x="4705350" y="3662148"/>
                <a:ext cx="1004924" cy="546757"/>
              </a:xfrm>
              <a:prstGeom prst="line">
                <a:avLst/>
              </a:prstGeom>
              <a:noFill/>
              <a:ln w="19050">
                <a:solidFill>
                  <a:schemeClr val="bg2"/>
                </a:solidFill>
                <a:round/>
                <a:headEnd/>
                <a:tailEnd/>
              </a:ln>
            </p:spPr>
            <p:txBody>
              <a:bodyPr wrap="none" anchor="ctr"/>
              <a:lstStyle/>
              <a:p>
                <a:endParaRPr lang="en-US"/>
              </a:p>
            </p:txBody>
          </p:sp>
          <p:sp>
            <p:nvSpPr>
              <p:cNvPr id="5644" name="Line 260"/>
              <p:cNvSpPr>
                <a:spLocks noChangeShapeType="1"/>
              </p:cNvSpPr>
              <p:nvPr/>
            </p:nvSpPr>
            <p:spPr bwMode="auto">
              <a:xfrm flipV="1">
                <a:off x="5889171" y="3575626"/>
                <a:ext cx="1183821" cy="605656"/>
              </a:xfrm>
              <a:prstGeom prst="line">
                <a:avLst/>
              </a:prstGeom>
              <a:noFill/>
              <a:ln w="19050">
                <a:solidFill>
                  <a:schemeClr val="bg2"/>
                </a:solidFill>
                <a:round/>
                <a:headEnd/>
                <a:tailEnd/>
              </a:ln>
            </p:spPr>
            <p:txBody>
              <a:bodyPr wrap="none" anchor="ctr"/>
              <a:lstStyle/>
              <a:p>
                <a:endParaRPr lang="en-US"/>
              </a:p>
            </p:txBody>
          </p:sp>
          <p:sp>
            <p:nvSpPr>
              <p:cNvPr id="5645" name="Line 261"/>
              <p:cNvSpPr>
                <a:spLocks noChangeShapeType="1"/>
              </p:cNvSpPr>
              <p:nvPr/>
            </p:nvSpPr>
            <p:spPr bwMode="auto">
              <a:xfrm flipH="1" flipV="1">
                <a:off x="3600450" y="3662148"/>
                <a:ext cx="2056513" cy="530262"/>
              </a:xfrm>
              <a:prstGeom prst="line">
                <a:avLst/>
              </a:prstGeom>
              <a:noFill/>
              <a:ln w="19050">
                <a:solidFill>
                  <a:schemeClr val="bg2"/>
                </a:solidFill>
                <a:round/>
                <a:headEnd/>
                <a:tailEnd/>
              </a:ln>
            </p:spPr>
            <p:txBody>
              <a:bodyPr wrap="none" anchor="ctr"/>
              <a:lstStyle/>
              <a:p>
                <a:endParaRPr lang="en-US"/>
              </a:p>
            </p:txBody>
          </p:sp>
          <p:sp>
            <p:nvSpPr>
              <p:cNvPr id="5646" name="Line 263"/>
              <p:cNvSpPr>
                <a:spLocks noChangeShapeType="1"/>
              </p:cNvSpPr>
              <p:nvPr/>
            </p:nvSpPr>
            <p:spPr bwMode="auto">
              <a:xfrm flipH="1" flipV="1">
                <a:off x="1548494" y="3662148"/>
                <a:ext cx="3929997" cy="530262"/>
              </a:xfrm>
              <a:prstGeom prst="line">
                <a:avLst/>
              </a:prstGeom>
              <a:noFill/>
              <a:ln w="19050">
                <a:solidFill>
                  <a:schemeClr val="bg2"/>
                </a:solidFill>
                <a:round/>
                <a:headEnd/>
                <a:tailEnd/>
              </a:ln>
            </p:spPr>
            <p:txBody>
              <a:bodyPr wrap="none" anchor="ctr"/>
              <a:lstStyle/>
              <a:p>
                <a:endParaRPr lang="en-US"/>
              </a:p>
            </p:txBody>
          </p:sp>
          <p:sp>
            <p:nvSpPr>
              <p:cNvPr id="5647" name="Line 264"/>
              <p:cNvSpPr>
                <a:spLocks noChangeShapeType="1"/>
              </p:cNvSpPr>
              <p:nvPr/>
            </p:nvSpPr>
            <p:spPr bwMode="auto">
              <a:xfrm flipH="1" flipV="1">
                <a:off x="2574470" y="3662148"/>
                <a:ext cx="3156857" cy="519136"/>
              </a:xfrm>
              <a:prstGeom prst="line">
                <a:avLst/>
              </a:prstGeom>
              <a:noFill/>
              <a:ln w="19050">
                <a:solidFill>
                  <a:schemeClr val="bg2"/>
                </a:solidFill>
                <a:round/>
                <a:headEnd/>
                <a:tailEnd/>
              </a:ln>
            </p:spPr>
            <p:txBody>
              <a:bodyPr wrap="none" anchor="ctr"/>
              <a:lstStyle/>
              <a:p>
                <a:endParaRPr lang="en-US"/>
              </a:p>
            </p:txBody>
          </p:sp>
          <p:pic>
            <p:nvPicPr>
              <p:cNvPr id="5648" name="Picture 265"/>
              <p:cNvPicPr>
                <a:picLocks noChangeAspect="1" noChangeArrowheads="1"/>
              </p:cNvPicPr>
              <p:nvPr/>
            </p:nvPicPr>
            <p:blipFill>
              <a:blip r:embed="rId4"/>
              <a:srcRect/>
              <a:stretch>
                <a:fillRect/>
              </a:stretch>
            </p:blipFill>
            <p:spPr bwMode="auto">
              <a:xfrm>
                <a:off x="5286111" y="4178273"/>
                <a:ext cx="880775" cy="360519"/>
              </a:xfrm>
              <a:prstGeom prst="rect">
                <a:avLst/>
              </a:prstGeom>
              <a:noFill/>
              <a:ln w="9525">
                <a:noFill/>
                <a:miter lim="800000"/>
                <a:headEnd/>
                <a:tailEnd/>
              </a:ln>
            </p:spPr>
          </p:pic>
          <p:sp>
            <p:nvSpPr>
              <p:cNvPr id="5649" name="Line 267"/>
              <p:cNvSpPr>
                <a:spLocks noChangeShapeType="1"/>
              </p:cNvSpPr>
              <p:nvPr/>
            </p:nvSpPr>
            <p:spPr bwMode="auto">
              <a:xfrm flipH="1" flipV="1">
                <a:off x="5889170" y="3662148"/>
                <a:ext cx="1061140" cy="589171"/>
              </a:xfrm>
              <a:prstGeom prst="line">
                <a:avLst/>
              </a:prstGeom>
              <a:noFill/>
              <a:ln w="19050">
                <a:solidFill>
                  <a:schemeClr val="bg2"/>
                </a:solidFill>
                <a:round/>
                <a:headEnd/>
                <a:tailEnd/>
              </a:ln>
            </p:spPr>
            <p:txBody>
              <a:bodyPr wrap="none" anchor="ctr"/>
              <a:lstStyle/>
              <a:p>
                <a:endParaRPr lang="en-US"/>
              </a:p>
            </p:txBody>
          </p:sp>
          <p:sp>
            <p:nvSpPr>
              <p:cNvPr id="5650" name="Line 268"/>
              <p:cNvSpPr>
                <a:spLocks noChangeShapeType="1"/>
              </p:cNvSpPr>
              <p:nvPr/>
            </p:nvSpPr>
            <p:spPr bwMode="auto">
              <a:xfrm flipV="1">
                <a:off x="6915147" y="3581399"/>
                <a:ext cx="45719" cy="686404"/>
              </a:xfrm>
              <a:prstGeom prst="line">
                <a:avLst/>
              </a:prstGeom>
              <a:noFill/>
              <a:ln w="19050">
                <a:solidFill>
                  <a:schemeClr val="bg2"/>
                </a:solidFill>
                <a:round/>
                <a:headEnd/>
                <a:tailEnd/>
              </a:ln>
            </p:spPr>
            <p:txBody>
              <a:bodyPr wrap="none" anchor="ctr"/>
              <a:lstStyle/>
              <a:p>
                <a:endParaRPr lang="en-US"/>
              </a:p>
            </p:txBody>
          </p:sp>
          <p:sp>
            <p:nvSpPr>
              <p:cNvPr id="5651" name="Line 271"/>
              <p:cNvSpPr>
                <a:spLocks noChangeShapeType="1"/>
              </p:cNvSpPr>
              <p:nvPr/>
            </p:nvSpPr>
            <p:spPr bwMode="auto">
              <a:xfrm flipH="1" flipV="1">
                <a:off x="3758293" y="3662148"/>
                <a:ext cx="3011227" cy="589171"/>
              </a:xfrm>
              <a:prstGeom prst="line">
                <a:avLst/>
              </a:prstGeom>
              <a:noFill/>
              <a:ln w="19050">
                <a:solidFill>
                  <a:schemeClr val="bg2"/>
                </a:solidFill>
                <a:round/>
                <a:headEnd/>
                <a:tailEnd/>
              </a:ln>
            </p:spPr>
            <p:txBody>
              <a:bodyPr wrap="none" anchor="ctr"/>
              <a:lstStyle/>
              <a:p>
                <a:endParaRPr lang="en-US"/>
              </a:p>
            </p:txBody>
          </p:sp>
          <p:sp>
            <p:nvSpPr>
              <p:cNvPr id="5652" name="Line 272"/>
              <p:cNvSpPr>
                <a:spLocks noChangeShapeType="1"/>
              </p:cNvSpPr>
              <p:nvPr/>
            </p:nvSpPr>
            <p:spPr bwMode="auto">
              <a:xfrm flipH="1" flipV="1">
                <a:off x="2811235" y="3662148"/>
                <a:ext cx="3888750" cy="537331"/>
              </a:xfrm>
              <a:prstGeom prst="line">
                <a:avLst/>
              </a:prstGeom>
              <a:noFill/>
              <a:ln w="19050">
                <a:solidFill>
                  <a:schemeClr val="bg2"/>
                </a:solidFill>
                <a:round/>
                <a:headEnd/>
                <a:tailEnd/>
              </a:ln>
            </p:spPr>
            <p:txBody>
              <a:bodyPr wrap="none" anchor="ctr"/>
              <a:lstStyle/>
              <a:p>
                <a:endParaRPr lang="en-US"/>
              </a:p>
            </p:txBody>
          </p:sp>
          <p:sp>
            <p:nvSpPr>
              <p:cNvPr id="5653" name="Line 276"/>
              <p:cNvSpPr>
                <a:spLocks noChangeShapeType="1"/>
              </p:cNvSpPr>
              <p:nvPr/>
            </p:nvSpPr>
            <p:spPr bwMode="auto">
              <a:xfrm flipH="1" flipV="1">
                <a:off x="1785257" y="3662148"/>
                <a:ext cx="4859099" cy="537330"/>
              </a:xfrm>
              <a:prstGeom prst="line">
                <a:avLst/>
              </a:prstGeom>
              <a:noFill/>
              <a:ln w="19050">
                <a:solidFill>
                  <a:schemeClr val="bg2"/>
                </a:solidFill>
                <a:round/>
                <a:headEnd/>
                <a:tailEnd/>
              </a:ln>
            </p:spPr>
            <p:txBody>
              <a:bodyPr wrap="none" anchor="ctr"/>
              <a:lstStyle/>
              <a:p>
                <a:endParaRPr lang="en-US"/>
              </a:p>
            </p:txBody>
          </p:sp>
          <p:pic>
            <p:nvPicPr>
              <p:cNvPr id="5654" name="Picture 152"/>
              <p:cNvPicPr>
                <a:picLocks noChangeAspect="1" noChangeArrowheads="1"/>
              </p:cNvPicPr>
              <p:nvPr/>
            </p:nvPicPr>
            <p:blipFill>
              <a:blip r:embed="rId4"/>
              <a:srcRect/>
              <a:stretch>
                <a:fillRect/>
              </a:stretch>
            </p:blipFill>
            <p:spPr bwMode="auto">
              <a:xfrm>
                <a:off x="2050424" y="4213618"/>
                <a:ext cx="880775" cy="360519"/>
              </a:xfrm>
              <a:prstGeom prst="rect">
                <a:avLst/>
              </a:prstGeom>
              <a:noFill/>
              <a:ln w="9525">
                <a:noFill/>
                <a:miter lim="800000"/>
                <a:headEnd/>
                <a:tailEnd/>
              </a:ln>
            </p:spPr>
          </p:pic>
          <p:pic>
            <p:nvPicPr>
              <p:cNvPr id="5655" name="Picture 203"/>
              <p:cNvPicPr>
                <a:picLocks noChangeAspect="1" noChangeArrowheads="1"/>
              </p:cNvPicPr>
              <p:nvPr/>
            </p:nvPicPr>
            <p:blipFill>
              <a:blip r:embed="rId4"/>
              <a:srcRect/>
              <a:stretch>
                <a:fillRect/>
              </a:stretch>
            </p:blipFill>
            <p:spPr bwMode="auto">
              <a:xfrm>
                <a:off x="4215275" y="4194767"/>
                <a:ext cx="878457" cy="362876"/>
              </a:xfrm>
              <a:prstGeom prst="rect">
                <a:avLst/>
              </a:prstGeom>
              <a:noFill/>
              <a:ln w="9525">
                <a:noFill/>
                <a:miter lim="800000"/>
                <a:headEnd/>
                <a:tailEnd/>
              </a:ln>
            </p:spPr>
          </p:pic>
          <p:pic>
            <p:nvPicPr>
              <p:cNvPr id="5656" name="Picture 254"/>
              <p:cNvPicPr>
                <a:picLocks noChangeAspect="1" noChangeArrowheads="1"/>
              </p:cNvPicPr>
              <p:nvPr/>
            </p:nvPicPr>
            <p:blipFill>
              <a:blip r:embed="rId4"/>
              <a:srcRect/>
              <a:stretch>
                <a:fillRect/>
              </a:stretch>
            </p:blipFill>
            <p:spPr bwMode="auto">
              <a:xfrm>
                <a:off x="6359265" y="4178273"/>
                <a:ext cx="880775" cy="360519"/>
              </a:xfrm>
              <a:prstGeom prst="rect">
                <a:avLst/>
              </a:prstGeom>
              <a:noFill/>
              <a:ln w="9525">
                <a:noFill/>
                <a:miter lim="800000"/>
                <a:headEnd/>
                <a:tailEnd/>
              </a:ln>
            </p:spPr>
          </p:pic>
          <p:pic>
            <p:nvPicPr>
              <p:cNvPr id="5657" name="Picture 163"/>
              <p:cNvPicPr>
                <a:picLocks noChangeAspect="1" noChangeArrowheads="1"/>
              </p:cNvPicPr>
              <p:nvPr/>
            </p:nvPicPr>
            <p:blipFill>
              <a:blip r:embed="rId4"/>
              <a:srcRect/>
              <a:stretch>
                <a:fillRect/>
              </a:stretch>
            </p:blipFill>
            <p:spPr bwMode="auto">
              <a:xfrm>
                <a:off x="1074964" y="3351862"/>
                <a:ext cx="880775" cy="360519"/>
              </a:xfrm>
              <a:prstGeom prst="rect">
                <a:avLst/>
              </a:prstGeom>
              <a:noFill/>
              <a:ln w="9525">
                <a:noFill/>
                <a:miter lim="800000"/>
                <a:headEnd/>
                <a:tailEnd/>
              </a:ln>
            </p:spPr>
          </p:pic>
          <p:pic>
            <p:nvPicPr>
              <p:cNvPr id="5658" name="Picture 163"/>
              <p:cNvPicPr>
                <a:picLocks noChangeAspect="1" noChangeArrowheads="1"/>
              </p:cNvPicPr>
              <p:nvPr/>
            </p:nvPicPr>
            <p:blipFill>
              <a:blip r:embed="rId4"/>
              <a:srcRect/>
              <a:stretch>
                <a:fillRect/>
              </a:stretch>
            </p:blipFill>
            <p:spPr bwMode="auto">
              <a:xfrm>
                <a:off x="2167225" y="3319532"/>
                <a:ext cx="880775" cy="360519"/>
              </a:xfrm>
              <a:prstGeom prst="rect">
                <a:avLst/>
              </a:prstGeom>
              <a:noFill/>
              <a:ln w="9525">
                <a:noFill/>
                <a:miter lim="800000"/>
                <a:headEnd/>
                <a:tailEnd/>
              </a:ln>
            </p:spPr>
          </p:pic>
          <p:pic>
            <p:nvPicPr>
              <p:cNvPr id="5659" name="Picture 163"/>
              <p:cNvPicPr>
                <a:picLocks noChangeAspect="1" noChangeArrowheads="1"/>
              </p:cNvPicPr>
              <p:nvPr/>
            </p:nvPicPr>
            <p:blipFill>
              <a:blip r:embed="rId4"/>
              <a:srcRect/>
              <a:stretch>
                <a:fillRect/>
              </a:stretch>
            </p:blipFill>
            <p:spPr bwMode="auto">
              <a:xfrm>
                <a:off x="3235777" y="3316059"/>
                <a:ext cx="880775" cy="360519"/>
              </a:xfrm>
              <a:prstGeom prst="rect">
                <a:avLst/>
              </a:prstGeom>
              <a:noFill/>
              <a:ln w="9525">
                <a:noFill/>
                <a:miter lim="800000"/>
                <a:headEnd/>
                <a:tailEnd/>
              </a:ln>
            </p:spPr>
          </p:pic>
          <p:pic>
            <p:nvPicPr>
              <p:cNvPr id="5660" name="Picture 163"/>
              <p:cNvPicPr>
                <a:picLocks noChangeAspect="1" noChangeArrowheads="1"/>
              </p:cNvPicPr>
              <p:nvPr/>
            </p:nvPicPr>
            <p:blipFill>
              <a:blip r:embed="rId4"/>
              <a:srcRect/>
              <a:stretch>
                <a:fillRect/>
              </a:stretch>
            </p:blipFill>
            <p:spPr bwMode="auto">
              <a:xfrm>
                <a:off x="4328038" y="3316059"/>
                <a:ext cx="880775" cy="360519"/>
              </a:xfrm>
              <a:prstGeom prst="rect">
                <a:avLst/>
              </a:prstGeom>
              <a:noFill/>
              <a:ln w="9525">
                <a:noFill/>
                <a:miter lim="800000"/>
                <a:headEnd/>
                <a:tailEnd/>
              </a:ln>
            </p:spPr>
          </p:pic>
          <p:pic>
            <p:nvPicPr>
              <p:cNvPr id="5661" name="Picture 163"/>
              <p:cNvPicPr>
                <a:picLocks noChangeAspect="1" noChangeArrowheads="1"/>
              </p:cNvPicPr>
              <p:nvPr/>
            </p:nvPicPr>
            <p:blipFill>
              <a:blip r:embed="rId4"/>
              <a:srcRect/>
              <a:stretch>
                <a:fillRect/>
              </a:stretch>
            </p:blipFill>
            <p:spPr bwMode="auto">
              <a:xfrm>
                <a:off x="5415643" y="3316059"/>
                <a:ext cx="880775" cy="360519"/>
              </a:xfrm>
              <a:prstGeom prst="rect">
                <a:avLst/>
              </a:prstGeom>
              <a:noFill/>
              <a:ln w="9525">
                <a:noFill/>
                <a:miter lim="800000"/>
                <a:headEnd/>
                <a:tailEnd/>
              </a:ln>
            </p:spPr>
          </p:pic>
          <p:pic>
            <p:nvPicPr>
              <p:cNvPr id="5662" name="Picture 163"/>
              <p:cNvPicPr>
                <a:picLocks noChangeAspect="1" noChangeArrowheads="1"/>
              </p:cNvPicPr>
              <p:nvPr/>
            </p:nvPicPr>
            <p:blipFill>
              <a:blip r:embed="rId4"/>
              <a:srcRect/>
              <a:stretch>
                <a:fillRect/>
              </a:stretch>
            </p:blipFill>
            <p:spPr bwMode="auto">
              <a:xfrm>
                <a:off x="6507904" y="3316059"/>
                <a:ext cx="880775" cy="360519"/>
              </a:xfrm>
              <a:prstGeom prst="rect">
                <a:avLst/>
              </a:prstGeom>
              <a:noFill/>
              <a:ln w="9525">
                <a:noFill/>
                <a:miter lim="800000"/>
                <a:headEnd/>
                <a:tailEnd/>
              </a:ln>
            </p:spPr>
          </p:pic>
        </p:grpSp>
        <p:grpSp>
          <p:nvGrpSpPr>
            <p:cNvPr id="5443" name="Group 403"/>
            <p:cNvGrpSpPr>
              <a:grpSpLocks/>
            </p:cNvGrpSpPr>
            <p:nvPr/>
          </p:nvGrpSpPr>
          <p:grpSpPr bwMode="auto">
            <a:xfrm>
              <a:off x="761996" y="3491546"/>
              <a:ext cx="3635574" cy="1630560"/>
              <a:chOff x="838186" y="3316059"/>
              <a:chExt cx="6550493" cy="2170342"/>
            </a:xfrm>
          </p:grpSpPr>
          <p:grpSp>
            <p:nvGrpSpPr>
              <p:cNvPr id="5513" name="Group 395"/>
              <p:cNvGrpSpPr>
                <a:grpSpLocks/>
              </p:cNvGrpSpPr>
              <p:nvPr/>
            </p:nvGrpSpPr>
            <p:grpSpPr bwMode="auto">
              <a:xfrm>
                <a:off x="6194764" y="4343400"/>
                <a:ext cx="968024" cy="1143001"/>
                <a:chOff x="685800" y="4267910"/>
                <a:chExt cx="1249958" cy="1447091"/>
              </a:xfrm>
            </p:grpSpPr>
            <p:sp>
              <p:nvSpPr>
                <p:cNvPr id="5602"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603"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604"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605"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606"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607"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608"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4" name="Group 387"/>
              <p:cNvGrpSpPr>
                <a:grpSpLocks/>
              </p:cNvGrpSpPr>
              <p:nvPr/>
            </p:nvGrpSpPr>
            <p:grpSpPr bwMode="auto">
              <a:xfrm>
                <a:off x="5116675" y="4343400"/>
                <a:ext cx="968024" cy="1143001"/>
                <a:chOff x="685800" y="4267910"/>
                <a:chExt cx="1249958" cy="1447091"/>
              </a:xfrm>
            </p:grpSpPr>
            <p:sp>
              <p:nvSpPr>
                <p:cNvPr id="5595"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596"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597"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598"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599"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600"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601"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5" name="Group 379"/>
              <p:cNvGrpSpPr>
                <a:grpSpLocks/>
              </p:cNvGrpSpPr>
              <p:nvPr/>
            </p:nvGrpSpPr>
            <p:grpSpPr bwMode="auto">
              <a:xfrm>
                <a:off x="4061164" y="4343400"/>
                <a:ext cx="968024" cy="1143001"/>
                <a:chOff x="685800" y="4267910"/>
                <a:chExt cx="1249958" cy="1447091"/>
              </a:xfrm>
            </p:grpSpPr>
            <p:sp>
              <p:nvSpPr>
                <p:cNvPr id="5588"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589"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590"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591"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592"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593"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594"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6" name="Group 371"/>
              <p:cNvGrpSpPr>
                <a:grpSpLocks/>
              </p:cNvGrpSpPr>
              <p:nvPr/>
            </p:nvGrpSpPr>
            <p:grpSpPr bwMode="auto">
              <a:xfrm>
                <a:off x="2994364" y="4343400"/>
                <a:ext cx="968024" cy="1143001"/>
                <a:chOff x="685800" y="4267910"/>
                <a:chExt cx="1249958" cy="1447091"/>
              </a:xfrm>
            </p:grpSpPr>
            <p:sp>
              <p:nvSpPr>
                <p:cNvPr id="5581"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582"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583"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584"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585"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586"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587"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7" name="Group 363"/>
              <p:cNvGrpSpPr>
                <a:grpSpLocks/>
              </p:cNvGrpSpPr>
              <p:nvPr/>
            </p:nvGrpSpPr>
            <p:grpSpPr bwMode="auto">
              <a:xfrm>
                <a:off x="1927564" y="4343400"/>
                <a:ext cx="968024" cy="1143001"/>
                <a:chOff x="685800" y="4267910"/>
                <a:chExt cx="1249958" cy="1447091"/>
              </a:xfrm>
            </p:grpSpPr>
            <p:sp>
              <p:nvSpPr>
                <p:cNvPr id="5574"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575"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576"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577"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578"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579"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580"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8" name="Group 354"/>
              <p:cNvGrpSpPr>
                <a:grpSpLocks/>
              </p:cNvGrpSpPr>
              <p:nvPr/>
            </p:nvGrpSpPr>
            <p:grpSpPr bwMode="auto">
              <a:xfrm>
                <a:off x="838186" y="4343400"/>
                <a:ext cx="968024" cy="1143001"/>
                <a:chOff x="685800" y="4267910"/>
                <a:chExt cx="1249958" cy="1447091"/>
              </a:xfrm>
            </p:grpSpPr>
            <p:sp>
              <p:nvSpPr>
                <p:cNvPr id="5567" name="Line 342"/>
                <p:cNvSpPr>
                  <a:spLocks noChangeShapeType="1"/>
                </p:cNvSpPr>
                <p:nvPr/>
              </p:nvSpPr>
              <p:spPr bwMode="auto">
                <a:xfrm flipH="1">
                  <a:off x="831144" y="4268532"/>
                  <a:ext cx="499620" cy="789601"/>
                </a:xfrm>
                <a:prstGeom prst="line">
                  <a:avLst/>
                </a:prstGeom>
                <a:noFill/>
                <a:ln w="19050">
                  <a:solidFill>
                    <a:schemeClr val="bg2"/>
                  </a:solidFill>
                  <a:round/>
                  <a:headEnd/>
                  <a:tailEnd/>
                </a:ln>
              </p:spPr>
              <p:txBody>
                <a:bodyPr wrap="none" anchor="ctr"/>
                <a:lstStyle/>
                <a:p>
                  <a:endParaRPr lang="en-US"/>
                </a:p>
              </p:txBody>
            </p:sp>
            <p:sp>
              <p:nvSpPr>
                <p:cNvPr id="5568" name="Line 344"/>
                <p:cNvSpPr>
                  <a:spLocks noChangeShapeType="1"/>
                </p:cNvSpPr>
                <p:nvPr/>
              </p:nvSpPr>
              <p:spPr bwMode="auto">
                <a:xfrm flipH="1">
                  <a:off x="1081862" y="4268532"/>
                  <a:ext cx="248901" cy="789601"/>
                </a:xfrm>
                <a:prstGeom prst="line">
                  <a:avLst/>
                </a:prstGeom>
                <a:noFill/>
                <a:ln w="19050">
                  <a:solidFill>
                    <a:schemeClr val="bg2"/>
                  </a:solidFill>
                  <a:round/>
                  <a:headEnd/>
                  <a:tailEnd/>
                </a:ln>
              </p:spPr>
              <p:txBody>
                <a:bodyPr wrap="none" anchor="ctr"/>
                <a:lstStyle/>
                <a:p>
                  <a:endParaRPr lang="en-US"/>
                </a:p>
              </p:txBody>
            </p:sp>
            <p:sp>
              <p:nvSpPr>
                <p:cNvPr id="5569" name="Line 346"/>
                <p:cNvSpPr>
                  <a:spLocks noChangeShapeType="1"/>
                </p:cNvSpPr>
                <p:nvPr/>
              </p:nvSpPr>
              <p:spPr bwMode="auto">
                <a:xfrm flipH="1">
                  <a:off x="1249008" y="4268532"/>
                  <a:ext cx="81756" cy="789601"/>
                </a:xfrm>
                <a:prstGeom prst="line">
                  <a:avLst/>
                </a:prstGeom>
                <a:noFill/>
                <a:ln w="19050">
                  <a:solidFill>
                    <a:schemeClr val="bg2"/>
                  </a:solidFill>
                  <a:round/>
                  <a:headEnd/>
                  <a:tailEnd/>
                </a:ln>
              </p:spPr>
              <p:txBody>
                <a:bodyPr wrap="none" anchor="ctr"/>
                <a:lstStyle/>
                <a:p>
                  <a:endParaRPr lang="en-US"/>
                </a:p>
              </p:txBody>
            </p:sp>
            <p:sp>
              <p:nvSpPr>
                <p:cNvPr id="5570" name="Line 347"/>
                <p:cNvSpPr>
                  <a:spLocks noChangeShapeType="1"/>
                </p:cNvSpPr>
                <p:nvPr/>
              </p:nvSpPr>
              <p:spPr bwMode="auto">
                <a:xfrm>
                  <a:off x="1330763" y="4268532"/>
                  <a:ext cx="75515" cy="860161"/>
                </a:xfrm>
                <a:prstGeom prst="line">
                  <a:avLst/>
                </a:prstGeom>
                <a:noFill/>
                <a:ln w="19050">
                  <a:solidFill>
                    <a:schemeClr val="bg2"/>
                  </a:solidFill>
                  <a:round/>
                  <a:headEnd/>
                  <a:tailEnd/>
                </a:ln>
              </p:spPr>
              <p:txBody>
                <a:bodyPr wrap="none" anchor="ctr"/>
                <a:lstStyle/>
                <a:p>
                  <a:endParaRPr lang="en-US"/>
                </a:p>
              </p:txBody>
            </p:sp>
            <p:sp>
              <p:nvSpPr>
                <p:cNvPr id="5571" name="Line 348"/>
                <p:cNvSpPr>
                  <a:spLocks noChangeShapeType="1"/>
                </p:cNvSpPr>
                <p:nvPr/>
              </p:nvSpPr>
              <p:spPr bwMode="auto">
                <a:xfrm>
                  <a:off x="1341128" y="4267910"/>
                  <a:ext cx="228477" cy="991194"/>
                </a:xfrm>
                <a:prstGeom prst="line">
                  <a:avLst/>
                </a:prstGeom>
                <a:noFill/>
                <a:ln w="19050">
                  <a:solidFill>
                    <a:schemeClr val="bg2"/>
                  </a:solidFill>
                  <a:round/>
                  <a:headEnd/>
                  <a:tailEnd/>
                </a:ln>
              </p:spPr>
              <p:txBody>
                <a:bodyPr wrap="none" anchor="ctr"/>
                <a:lstStyle/>
                <a:p>
                  <a:endParaRPr lang="en-US"/>
                </a:p>
              </p:txBody>
            </p:sp>
            <p:sp>
              <p:nvSpPr>
                <p:cNvPr id="5572" name="Line 350"/>
                <p:cNvSpPr>
                  <a:spLocks noChangeShapeType="1"/>
                </p:cNvSpPr>
                <p:nvPr/>
              </p:nvSpPr>
              <p:spPr bwMode="auto">
                <a:xfrm>
                  <a:off x="1330763" y="4268532"/>
                  <a:ext cx="534403" cy="925366"/>
                </a:xfrm>
                <a:prstGeom prst="line">
                  <a:avLst/>
                </a:prstGeom>
                <a:noFill/>
                <a:ln w="19050">
                  <a:solidFill>
                    <a:schemeClr val="bg2"/>
                  </a:solidFill>
                  <a:round/>
                  <a:headEnd/>
                  <a:tailEnd/>
                </a:ln>
              </p:spPr>
              <p:txBody>
                <a:bodyPr wrap="none" anchor="ctr"/>
                <a:lstStyle/>
                <a:p>
                  <a:endParaRPr lang="en-US"/>
                </a:p>
              </p:txBody>
            </p:sp>
            <p:pic>
              <p:nvPicPr>
                <p:cNvPr id="5573"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sp>
            <p:nvSpPr>
              <p:cNvPr id="5519" name="Line 121"/>
              <p:cNvSpPr>
                <a:spLocks noChangeShapeType="1"/>
              </p:cNvSpPr>
              <p:nvPr/>
            </p:nvSpPr>
            <p:spPr bwMode="auto">
              <a:xfrm flipV="1">
                <a:off x="1482556" y="3662148"/>
                <a:ext cx="2828187" cy="589171"/>
              </a:xfrm>
              <a:prstGeom prst="line">
                <a:avLst/>
              </a:prstGeom>
              <a:noFill/>
              <a:ln w="19050">
                <a:solidFill>
                  <a:schemeClr val="bg2"/>
                </a:solidFill>
                <a:round/>
                <a:headEnd/>
                <a:tailEnd/>
              </a:ln>
            </p:spPr>
            <p:txBody>
              <a:bodyPr wrap="none" anchor="ctr"/>
              <a:lstStyle/>
              <a:p>
                <a:endParaRPr lang="en-US"/>
              </a:p>
            </p:txBody>
          </p:sp>
          <p:sp>
            <p:nvSpPr>
              <p:cNvPr id="5520" name="Line 155"/>
              <p:cNvSpPr>
                <a:spLocks noChangeShapeType="1"/>
              </p:cNvSpPr>
              <p:nvPr/>
            </p:nvSpPr>
            <p:spPr bwMode="auto">
              <a:xfrm flipV="1">
                <a:off x="1552091" y="3662148"/>
                <a:ext cx="3863552" cy="589171"/>
              </a:xfrm>
              <a:prstGeom prst="line">
                <a:avLst/>
              </a:prstGeom>
              <a:noFill/>
              <a:ln w="19050">
                <a:solidFill>
                  <a:schemeClr val="bg2"/>
                </a:solidFill>
                <a:round/>
                <a:headEnd/>
                <a:tailEnd/>
              </a:ln>
            </p:spPr>
            <p:txBody>
              <a:bodyPr wrap="none" anchor="ctr"/>
              <a:lstStyle/>
              <a:p>
                <a:endParaRPr lang="en-US"/>
              </a:p>
            </p:txBody>
          </p:sp>
          <p:sp>
            <p:nvSpPr>
              <p:cNvPr id="5521" name="Line 159"/>
              <p:cNvSpPr>
                <a:spLocks noChangeShapeType="1"/>
              </p:cNvSpPr>
              <p:nvPr/>
            </p:nvSpPr>
            <p:spPr bwMode="auto">
              <a:xfrm flipV="1">
                <a:off x="1350439" y="3662148"/>
                <a:ext cx="1934325" cy="563251"/>
              </a:xfrm>
              <a:prstGeom prst="line">
                <a:avLst/>
              </a:prstGeom>
              <a:noFill/>
              <a:ln w="19050">
                <a:solidFill>
                  <a:schemeClr val="bg2"/>
                </a:solidFill>
                <a:round/>
                <a:headEnd/>
                <a:tailEnd/>
              </a:ln>
            </p:spPr>
            <p:txBody>
              <a:bodyPr wrap="none" anchor="ctr"/>
              <a:lstStyle/>
              <a:p>
                <a:endParaRPr lang="en-US"/>
              </a:p>
            </p:txBody>
          </p:sp>
          <p:sp>
            <p:nvSpPr>
              <p:cNvPr id="5522" name="Line 160"/>
              <p:cNvSpPr>
                <a:spLocks noChangeShapeType="1"/>
              </p:cNvSpPr>
              <p:nvPr/>
            </p:nvSpPr>
            <p:spPr bwMode="auto">
              <a:xfrm flipV="1">
                <a:off x="1832548" y="3662148"/>
                <a:ext cx="4687995" cy="563251"/>
              </a:xfrm>
              <a:prstGeom prst="line">
                <a:avLst/>
              </a:prstGeom>
              <a:noFill/>
              <a:ln w="19050">
                <a:solidFill>
                  <a:schemeClr val="bg2"/>
                </a:solidFill>
                <a:round/>
                <a:headEnd/>
                <a:tailEnd/>
              </a:ln>
            </p:spPr>
            <p:txBody>
              <a:bodyPr wrap="none" anchor="ctr"/>
              <a:lstStyle/>
              <a:p>
                <a:endParaRPr lang="en-US"/>
              </a:p>
            </p:txBody>
          </p:sp>
          <p:sp>
            <p:nvSpPr>
              <p:cNvPr id="5523" name="Line 161"/>
              <p:cNvSpPr>
                <a:spLocks noChangeShapeType="1"/>
              </p:cNvSpPr>
              <p:nvPr/>
            </p:nvSpPr>
            <p:spPr bwMode="auto">
              <a:xfrm flipH="1" flipV="1">
                <a:off x="1124614" y="3662148"/>
                <a:ext cx="47352" cy="563249"/>
              </a:xfrm>
              <a:prstGeom prst="line">
                <a:avLst/>
              </a:prstGeom>
              <a:noFill/>
              <a:ln w="19050">
                <a:solidFill>
                  <a:schemeClr val="bg2"/>
                </a:solidFill>
                <a:round/>
                <a:headEnd/>
                <a:tailEnd/>
              </a:ln>
            </p:spPr>
            <p:txBody>
              <a:bodyPr wrap="none" anchor="ctr"/>
              <a:lstStyle/>
              <a:p>
                <a:endParaRPr lang="en-US"/>
              </a:p>
            </p:txBody>
          </p:sp>
          <p:sp>
            <p:nvSpPr>
              <p:cNvPr id="5524" name="Line 162"/>
              <p:cNvSpPr>
                <a:spLocks noChangeShapeType="1"/>
              </p:cNvSpPr>
              <p:nvPr/>
            </p:nvSpPr>
            <p:spPr bwMode="auto">
              <a:xfrm flipV="1">
                <a:off x="1206734" y="3662148"/>
                <a:ext cx="973130" cy="596239"/>
              </a:xfrm>
              <a:prstGeom prst="line">
                <a:avLst/>
              </a:prstGeom>
              <a:noFill/>
              <a:ln w="19050">
                <a:solidFill>
                  <a:schemeClr val="bg2"/>
                </a:solidFill>
                <a:round/>
                <a:headEnd/>
                <a:tailEnd/>
              </a:ln>
            </p:spPr>
            <p:txBody>
              <a:bodyPr wrap="none" anchor="ctr"/>
              <a:lstStyle/>
              <a:p>
                <a:endParaRPr lang="en-US"/>
              </a:p>
            </p:txBody>
          </p:sp>
          <p:pic>
            <p:nvPicPr>
              <p:cNvPr id="5525" name="Picture 163"/>
              <p:cNvPicPr>
                <a:picLocks noChangeAspect="1" noChangeArrowheads="1"/>
              </p:cNvPicPr>
              <p:nvPr/>
            </p:nvPicPr>
            <p:blipFill>
              <a:blip r:embed="rId4"/>
              <a:srcRect/>
              <a:stretch>
                <a:fillRect/>
              </a:stretch>
            </p:blipFill>
            <p:spPr bwMode="auto">
              <a:xfrm>
                <a:off x="979587" y="4213618"/>
                <a:ext cx="880775" cy="360519"/>
              </a:xfrm>
              <a:prstGeom prst="rect">
                <a:avLst/>
              </a:prstGeom>
              <a:noFill/>
              <a:ln w="9525">
                <a:noFill/>
                <a:miter lim="800000"/>
                <a:headEnd/>
                <a:tailEnd/>
              </a:ln>
            </p:spPr>
          </p:pic>
          <p:sp>
            <p:nvSpPr>
              <p:cNvPr id="5526" name="Line 165"/>
              <p:cNvSpPr>
                <a:spLocks noChangeShapeType="1"/>
              </p:cNvSpPr>
              <p:nvPr/>
            </p:nvSpPr>
            <p:spPr bwMode="auto">
              <a:xfrm flipV="1">
                <a:off x="2495550" y="3662147"/>
                <a:ext cx="1973035" cy="605659"/>
              </a:xfrm>
              <a:prstGeom prst="line">
                <a:avLst/>
              </a:prstGeom>
              <a:noFill/>
              <a:ln w="19050">
                <a:solidFill>
                  <a:schemeClr val="bg2"/>
                </a:solidFill>
                <a:round/>
                <a:headEnd/>
                <a:tailEnd/>
              </a:ln>
            </p:spPr>
            <p:txBody>
              <a:bodyPr wrap="none" anchor="ctr"/>
              <a:lstStyle/>
              <a:p>
                <a:endParaRPr lang="en-US"/>
              </a:p>
            </p:txBody>
          </p:sp>
          <p:sp>
            <p:nvSpPr>
              <p:cNvPr id="5527" name="Line 168"/>
              <p:cNvSpPr>
                <a:spLocks noChangeShapeType="1"/>
              </p:cNvSpPr>
              <p:nvPr/>
            </p:nvSpPr>
            <p:spPr bwMode="auto">
              <a:xfrm flipV="1">
                <a:off x="2731864" y="3662148"/>
                <a:ext cx="2841621" cy="589171"/>
              </a:xfrm>
              <a:prstGeom prst="line">
                <a:avLst/>
              </a:prstGeom>
              <a:noFill/>
              <a:ln w="19050">
                <a:solidFill>
                  <a:schemeClr val="bg2"/>
                </a:solidFill>
                <a:round/>
                <a:headEnd/>
                <a:tailEnd/>
              </a:ln>
            </p:spPr>
            <p:txBody>
              <a:bodyPr wrap="none" anchor="ctr"/>
              <a:lstStyle/>
              <a:p>
                <a:endParaRPr lang="en-US"/>
              </a:p>
            </p:txBody>
          </p:sp>
          <p:sp>
            <p:nvSpPr>
              <p:cNvPr id="5528" name="Line 169"/>
              <p:cNvSpPr>
                <a:spLocks noChangeShapeType="1"/>
              </p:cNvSpPr>
              <p:nvPr/>
            </p:nvSpPr>
            <p:spPr bwMode="auto">
              <a:xfrm flipV="1">
                <a:off x="2416629" y="3662147"/>
                <a:ext cx="947056" cy="605659"/>
              </a:xfrm>
              <a:prstGeom prst="line">
                <a:avLst/>
              </a:prstGeom>
              <a:noFill/>
              <a:ln w="19050">
                <a:solidFill>
                  <a:schemeClr val="bg2"/>
                </a:solidFill>
                <a:round/>
                <a:headEnd/>
                <a:tailEnd/>
              </a:ln>
            </p:spPr>
            <p:txBody>
              <a:bodyPr wrap="none" anchor="ctr"/>
              <a:lstStyle/>
              <a:p>
                <a:endParaRPr lang="en-US"/>
              </a:p>
            </p:txBody>
          </p:sp>
          <p:sp>
            <p:nvSpPr>
              <p:cNvPr id="5529" name="Line 170"/>
              <p:cNvSpPr>
                <a:spLocks noChangeShapeType="1"/>
              </p:cNvSpPr>
              <p:nvPr/>
            </p:nvSpPr>
            <p:spPr bwMode="auto">
              <a:xfrm flipH="1" flipV="1">
                <a:off x="2258785" y="3662148"/>
                <a:ext cx="132359" cy="572676"/>
              </a:xfrm>
              <a:prstGeom prst="line">
                <a:avLst/>
              </a:prstGeom>
              <a:noFill/>
              <a:ln w="19050">
                <a:solidFill>
                  <a:schemeClr val="bg2"/>
                </a:solidFill>
                <a:round/>
                <a:headEnd/>
                <a:tailEnd/>
              </a:ln>
            </p:spPr>
            <p:txBody>
              <a:bodyPr wrap="none" anchor="ctr"/>
              <a:lstStyle/>
              <a:p>
                <a:endParaRPr lang="en-US"/>
              </a:p>
            </p:txBody>
          </p:sp>
          <p:sp>
            <p:nvSpPr>
              <p:cNvPr id="5530" name="Line 173"/>
              <p:cNvSpPr>
                <a:spLocks noChangeShapeType="1"/>
              </p:cNvSpPr>
              <p:nvPr/>
            </p:nvSpPr>
            <p:spPr bwMode="auto">
              <a:xfrm flipV="1">
                <a:off x="2857027" y="3662149"/>
                <a:ext cx="3821358" cy="553826"/>
              </a:xfrm>
              <a:prstGeom prst="line">
                <a:avLst/>
              </a:prstGeom>
              <a:noFill/>
              <a:ln w="19050">
                <a:solidFill>
                  <a:schemeClr val="bg2"/>
                </a:solidFill>
                <a:round/>
                <a:headEnd/>
                <a:tailEnd/>
              </a:ln>
            </p:spPr>
            <p:txBody>
              <a:bodyPr wrap="none" anchor="ctr"/>
              <a:lstStyle/>
              <a:p>
                <a:endParaRPr lang="en-US"/>
              </a:p>
            </p:txBody>
          </p:sp>
          <p:sp>
            <p:nvSpPr>
              <p:cNvPr id="5531" name="Line 174"/>
              <p:cNvSpPr>
                <a:spLocks noChangeShapeType="1"/>
              </p:cNvSpPr>
              <p:nvPr/>
            </p:nvSpPr>
            <p:spPr bwMode="auto">
              <a:xfrm flipH="1" flipV="1">
                <a:off x="1153885" y="3662149"/>
                <a:ext cx="1183947" cy="572675"/>
              </a:xfrm>
              <a:prstGeom prst="line">
                <a:avLst/>
              </a:prstGeom>
              <a:noFill/>
              <a:ln w="19050">
                <a:solidFill>
                  <a:schemeClr val="bg2"/>
                </a:solidFill>
                <a:round/>
                <a:headEnd/>
                <a:tailEnd/>
              </a:ln>
            </p:spPr>
            <p:txBody>
              <a:bodyPr wrap="none" anchor="ctr"/>
              <a:lstStyle/>
              <a:p>
                <a:endParaRPr lang="en-US"/>
              </a:p>
            </p:txBody>
          </p:sp>
          <p:sp>
            <p:nvSpPr>
              <p:cNvPr id="5532" name="Line 175"/>
              <p:cNvSpPr>
                <a:spLocks noChangeShapeType="1"/>
              </p:cNvSpPr>
              <p:nvPr/>
            </p:nvSpPr>
            <p:spPr bwMode="auto">
              <a:xfrm flipV="1">
                <a:off x="3645089" y="3662148"/>
                <a:ext cx="2007318" cy="572676"/>
              </a:xfrm>
              <a:prstGeom prst="line">
                <a:avLst/>
              </a:prstGeom>
              <a:noFill/>
              <a:ln w="19050">
                <a:solidFill>
                  <a:schemeClr val="bg2"/>
                </a:solidFill>
                <a:round/>
                <a:headEnd/>
                <a:tailEnd/>
              </a:ln>
            </p:spPr>
            <p:txBody>
              <a:bodyPr wrap="none" anchor="ctr"/>
              <a:lstStyle/>
              <a:p>
                <a:endParaRPr lang="en-US"/>
              </a:p>
            </p:txBody>
          </p:sp>
          <p:sp>
            <p:nvSpPr>
              <p:cNvPr id="5533" name="Line 204"/>
              <p:cNvSpPr>
                <a:spLocks noChangeShapeType="1"/>
              </p:cNvSpPr>
              <p:nvPr/>
            </p:nvSpPr>
            <p:spPr bwMode="auto">
              <a:xfrm flipV="1">
                <a:off x="3413306" y="3662148"/>
                <a:ext cx="1134201" cy="605665"/>
              </a:xfrm>
              <a:prstGeom prst="line">
                <a:avLst/>
              </a:prstGeom>
              <a:noFill/>
              <a:ln w="19050">
                <a:solidFill>
                  <a:schemeClr val="bg2"/>
                </a:solidFill>
                <a:round/>
                <a:headEnd/>
                <a:tailEnd/>
              </a:ln>
            </p:spPr>
            <p:txBody>
              <a:bodyPr wrap="none" anchor="ctr"/>
              <a:lstStyle/>
              <a:p>
                <a:endParaRPr lang="en-US"/>
              </a:p>
            </p:txBody>
          </p:sp>
          <p:sp>
            <p:nvSpPr>
              <p:cNvPr id="5534" name="Line 208"/>
              <p:cNvSpPr>
                <a:spLocks noChangeShapeType="1"/>
              </p:cNvSpPr>
              <p:nvPr/>
            </p:nvSpPr>
            <p:spPr bwMode="auto">
              <a:xfrm flipV="1">
                <a:off x="3851376" y="3662148"/>
                <a:ext cx="2984853" cy="563251"/>
              </a:xfrm>
              <a:prstGeom prst="line">
                <a:avLst/>
              </a:prstGeom>
              <a:noFill/>
              <a:ln w="19050">
                <a:solidFill>
                  <a:schemeClr val="bg2"/>
                </a:solidFill>
                <a:round/>
                <a:headEnd/>
                <a:tailEnd/>
              </a:ln>
            </p:spPr>
            <p:txBody>
              <a:bodyPr wrap="none" anchor="ctr"/>
              <a:lstStyle/>
              <a:p>
                <a:endParaRPr lang="en-US"/>
              </a:p>
            </p:txBody>
          </p:sp>
          <p:sp>
            <p:nvSpPr>
              <p:cNvPr id="5535" name="Line 211"/>
              <p:cNvSpPr>
                <a:spLocks noChangeShapeType="1"/>
              </p:cNvSpPr>
              <p:nvPr/>
            </p:nvSpPr>
            <p:spPr bwMode="auto">
              <a:xfrm flipH="1" flipV="1">
                <a:off x="2337707" y="3662149"/>
                <a:ext cx="1025979" cy="519135"/>
              </a:xfrm>
              <a:prstGeom prst="line">
                <a:avLst/>
              </a:prstGeom>
              <a:noFill/>
              <a:ln w="19050">
                <a:solidFill>
                  <a:schemeClr val="bg2"/>
                </a:solidFill>
                <a:round/>
                <a:headEnd/>
                <a:tailEnd/>
              </a:ln>
            </p:spPr>
            <p:txBody>
              <a:bodyPr wrap="none" anchor="ctr"/>
              <a:lstStyle/>
              <a:p>
                <a:endParaRPr lang="en-US"/>
              </a:p>
            </p:txBody>
          </p:sp>
          <p:sp>
            <p:nvSpPr>
              <p:cNvPr id="5536" name="Line 212"/>
              <p:cNvSpPr>
                <a:spLocks noChangeShapeType="1"/>
              </p:cNvSpPr>
              <p:nvPr/>
            </p:nvSpPr>
            <p:spPr bwMode="auto">
              <a:xfrm flipH="1" flipV="1">
                <a:off x="1232807" y="3662148"/>
                <a:ext cx="2101693" cy="546757"/>
              </a:xfrm>
              <a:prstGeom prst="line">
                <a:avLst/>
              </a:prstGeom>
              <a:noFill/>
              <a:ln w="19050">
                <a:solidFill>
                  <a:schemeClr val="bg2"/>
                </a:solidFill>
                <a:round/>
                <a:headEnd/>
                <a:tailEnd/>
              </a:ln>
            </p:spPr>
            <p:txBody>
              <a:bodyPr wrap="none" anchor="ctr"/>
              <a:lstStyle/>
              <a:p>
                <a:endParaRPr lang="en-US"/>
              </a:p>
            </p:txBody>
          </p:sp>
          <p:sp>
            <p:nvSpPr>
              <p:cNvPr id="5537" name="Line 213"/>
              <p:cNvSpPr>
                <a:spLocks noChangeShapeType="1"/>
              </p:cNvSpPr>
              <p:nvPr/>
            </p:nvSpPr>
            <p:spPr bwMode="auto">
              <a:xfrm flipH="1" flipV="1">
                <a:off x="3442607" y="3662147"/>
                <a:ext cx="47352" cy="605659"/>
              </a:xfrm>
              <a:prstGeom prst="line">
                <a:avLst/>
              </a:prstGeom>
              <a:noFill/>
              <a:ln w="19050">
                <a:solidFill>
                  <a:schemeClr val="bg2"/>
                </a:solidFill>
                <a:round/>
                <a:headEnd/>
                <a:tailEnd/>
              </a:ln>
            </p:spPr>
            <p:txBody>
              <a:bodyPr wrap="none" anchor="ctr"/>
              <a:lstStyle/>
              <a:p>
                <a:endParaRPr lang="en-US"/>
              </a:p>
            </p:txBody>
          </p:sp>
          <p:pic>
            <p:nvPicPr>
              <p:cNvPr id="5538" name="Picture 214"/>
              <p:cNvPicPr>
                <a:picLocks noChangeAspect="1" noChangeArrowheads="1"/>
              </p:cNvPicPr>
              <p:nvPr/>
            </p:nvPicPr>
            <p:blipFill>
              <a:blip r:embed="rId4"/>
              <a:srcRect/>
              <a:stretch>
                <a:fillRect/>
              </a:stretch>
            </p:blipFill>
            <p:spPr bwMode="auto">
              <a:xfrm>
                <a:off x="3142121" y="4194767"/>
                <a:ext cx="880775" cy="362876"/>
              </a:xfrm>
              <a:prstGeom prst="rect">
                <a:avLst/>
              </a:prstGeom>
              <a:noFill/>
              <a:ln w="9525">
                <a:noFill/>
                <a:miter lim="800000"/>
                <a:headEnd/>
                <a:tailEnd/>
              </a:ln>
            </p:spPr>
          </p:pic>
          <p:sp>
            <p:nvSpPr>
              <p:cNvPr id="5539" name="Line 216"/>
              <p:cNvSpPr>
                <a:spLocks noChangeShapeType="1"/>
              </p:cNvSpPr>
              <p:nvPr/>
            </p:nvSpPr>
            <p:spPr bwMode="auto">
              <a:xfrm flipH="1" flipV="1">
                <a:off x="4626429" y="3575626"/>
                <a:ext cx="78921" cy="692180"/>
              </a:xfrm>
              <a:prstGeom prst="line">
                <a:avLst/>
              </a:prstGeom>
              <a:noFill/>
              <a:ln w="19050">
                <a:solidFill>
                  <a:schemeClr val="bg2"/>
                </a:solidFill>
                <a:round/>
                <a:headEnd/>
                <a:tailEnd/>
              </a:ln>
            </p:spPr>
            <p:txBody>
              <a:bodyPr wrap="none" anchor="ctr"/>
              <a:lstStyle/>
              <a:p>
                <a:endParaRPr lang="en-US"/>
              </a:p>
            </p:txBody>
          </p:sp>
          <p:sp>
            <p:nvSpPr>
              <p:cNvPr id="5540" name="Line 217"/>
              <p:cNvSpPr>
                <a:spLocks noChangeShapeType="1"/>
              </p:cNvSpPr>
              <p:nvPr/>
            </p:nvSpPr>
            <p:spPr bwMode="auto">
              <a:xfrm flipV="1">
                <a:off x="4784271" y="3662149"/>
                <a:ext cx="947056" cy="605658"/>
              </a:xfrm>
              <a:prstGeom prst="line">
                <a:avLst/>
              </a:prstGeom>
              <a:noFill/>
              <a:ln w="19050">
                <a:solidFill>
                  <a:schemeClr val="bg2"/>
                </a:solidFill>
                <a:round/>
                <a:headEnd/>
                <a:tailEnd/>
              </a:ln>
            </p:spPr>
            <p:txBody>
              <a:bodyPr wrap="none" anchor="ctr"/>
              <a:lstStyle/>
              <a:p>
                <a:endParaRPr lang="en-US"/>
              </a:p>
            </p:txBody>
          </p:sp>
          <p:sp>
            <p:nvSpPr>
              <p:cNvPr id="5541" name="Line 218"/>
              <p:cNvSpPr>
                <a:spLocks noChangeShapeType="1"/>
              </p:cNvSpPr>
              <p:nvPr/>
            </p:nvSpPr>
            <p:spPr bwMode="auto">
              <a:xfrm flipH="1" flipV="1">
                <a:off x="3363685" y="3575625"/>
                <a:ext cx="1296612" cy="675693"/>
              </a:xfrm>
              <a:prstGeom prst="line">
                <a:avLst/>
              </a:prstGeom>
              <a:noFill/>
              <a:ln w="19050">
                <a:solidFill>
                  <a:schemeClr val="bg2"/>
                </a:solidFill>
                <a:round/>
                <a:headEnd/>
                <a:tailEnd/>
              </a:ln>
            </p:spPr>
            <p:txBody>
              <a:bodyPr wrap="none" anchor="ctr"/>
              <a:lstStyle/>
              <a:p>
                <a:endParaRPr lang="en-US"/>
              </a:p>
            </p:txBody>
          </p:sp>
          <p:sp>
            <p:nvSpPr>
              <p:cNvPr id="5542" name="Line 221"/>
              <p:cNvSpPr>
                <a:spLocks noChangeShapeType="1"/>
              </p:cNvSpPr>
              <p:nvPr/>
            </p:nvSpPr>
            <p:spPr bwMode="auto">
              <a:xfrm flipH="1" flipV="1">
                <a:off x="2416629" y="3662149"/>
                <a:ext cx="2137049" cy="553826"/>
              </a:xfrm>
              <a:prstGeom prst="line">
                <a:avLst/>
              </a:prstGeom>
              <a:noFill/>
              <a:ln w="19050">
                <a:solidFill>
                  <a:schemeClr val="bg2"/>
                </a:solidFill>
                <a:round/>
                <a:headEnd/>
                <a:tailEnd/>
              </a:ln>
            </p:spPr>
            <p:txBody>
              <a:bodyPr wrap="none" anchor="ctr"/>
              <a:lstStyle/>
              <a:p>
                <a:endParaRPr lang="en-US"/>
              </a:p>
            </p:txBody>
          </p:sp>
          <p:sp>
            <p:nvSpPr>
              <p:cNvPr id="5543" name="Line 224"/>
              <p:cNvSpPr>
                <a:spLocks noChangeShapeType="1"/>
              </p:cNvSpPr>
              <p:nvPr/>
            </p:nvSpPr>
            <p:spPr bwMode="auto">
              <a:xfrm flipV="1">
                <a:off x="5021878" y="3575625"/>
                <a:ext cx="2051114" cy="623854"/>
              </a:xfrm>
              <a:prstGeom prst="line">
                <a:avLst/>
              </a:prstGeom>
              <a:noFill/>
              <a:ln w="19050">
                <a:solidFill>
                  <a:schemeClr val="bg2"/>
                </a:solidFill>
                <a:round/>
                <a:headEnd/>
                <a:tailEnd/>
              </a:ln>
            </p:spPr>
            <p:txBody>
              <a:bodyPr wrap="none" anchor="ctr"/>
              <a:lstStyle/>
              <a:p>
                <a:endParaRPr lang="en-US"/>
              </a:p>
            </p:txBody>
          </p:sp>
          <p:sp>
            <p:nvSpPr>
              <p:cNvPr id="5544" name="Line 225"/>
              <p:cNvSpPr>
                <a:spLocks noChangeShapeType="1"/>
              </p:cNvSpPr>
              <p:nvPr/>
            </p:nvSpPr>
            <p:spPr bwMode="auto">
              <a:xfrm flipH="1" flipV="1">
                <a:off x="1390650" y="3662149"/>
                <a:ext cx="3109718" cy="553826"/>
              </a:xfrm>
              <a:prstGeom prst="line">
                <a:avLst/>
              </a:prstGeom>
              <a:noFill/>
              <a:ln w="19050">
                <a:solidFill>
                  <a:schemeClr val="bg2"/>
                </a:solidFill>
                <a:round/>
                <a:headEnd/>
                <a:tailEnd/>
              </a:ln>
            </p:spPr>
            <p:txBody>
              <a:bodyPr wrap="none" anchor="ctr"/>
              <a:lstStyle/>
              <a:p>
                <a:endParaRPr lang="en-US"/>
              </a:p>
            </p:txBody>
          </p:sp>
          <p:sp>
            <p:nvSpPr>
              <p:cNvPr id="5545" name="Line 226"/>
              <p:cNvSpPr>
                <a:spLocks noChangeShapeType="1"/>
              </p:cNvSpPr>
              <p:nvPr/>
            </p:nvSpPr>
            <p:spPr bwMode="auto">
              <a:xfrm flipV="1">
                <a:off x="5789079" y="3575625"/>
                <a:ext cx="47352" cy="640348"/>
              </a:xfrm>
              <a:prstGeom prst="line">
                <a:avLst/>
              </a:prstGeom>
              <a:noFill/>
              <a:ln w="19050">
                <a:solidFill>
                  <a:schemeClr val="bg2"/>
                </a:solidFill>
                <a:round/>
                <a:headEnd/>
                <a:tailEnd/>
              </a:ln>
            </p:spPr>
            <p:txBody>
              <a:bodyPr wrap="none" anchor="ctr"/>
              <a:lstStyle/>
              <a:p>
                <a:endParaRPr lang="en-US"/>
              </a:p>
            </p:txBody>
          </p:sp>
          <p:sp>
            <p:nvSpPr>
              <p:cNvPr id="5546" name="Line 227"/>
              <p:cNvSpPr>
                <a:spLocks noChangeShapeType="1"/>
              </p:cNvSpPr>
              <p:nvPr/>
            </p:nvSpPr>
            <p:spPr bwMode="auto">
              <a:xfrm flipH="1" flipV="1">
                <a:off x="4784270" y="3662148"/>
                <a:ext cx="2112730" cy="579745"/>
              </a:xfrm>
              <a:prstGeom prst="line">
                <a:avLst/>
              </a:prstGeom>
              <a:noFill/>
              <a:ln w="19050">
                <a:solidFill>
                  <a:schemeClr val="bg2"/>
                </a:solidFill>
                <a:round/>
                <a:headEnd/>
                <a:tailEnd/>
              </a:ln>
            </p:spPr>
            <p:txBody>
              <a:bodyPr wrap="none" anchor="ctr"/>
              <a:lstStyle/>
              <a:p>
                <a:endParaRPr lang="en-US"/>
              </a:p>
            </p:txBody>
          </p:sp>
          <p:sp>
            <p:nvSpPr>
              <p:cNvPr id="5547" name="Line 256"/>
              <p:cNvSpPr>
                <a:spLocks noChangeShapeType="1"/>
              </p:cNvSpPr>
              <p:nvPr/>
            </p:nvSpPr>
            <p:spPr bwMode="auto">
              <a:xfrm flipH="1" flipV="1">
                <a:off x="4705350" y="3662148"/>
                <a:ext cx="1004924" cy="546757"/>
              </a:xfrm>
              <a:prstGeom prst="line">
                <a:avLst/>
              </a:prstGeom>
              <a:noFill/>
              <a:ln w="19050">
                <a:solidFill>
                  <a:schemeClr val="bg2"/>
                </a:solidFill>
                <a:round/>
                <a:headEnd/>
                <a:tailEnd/>
              </a:ln>
            </p:spPr>
            <p:txBody>
              <a:bodyPr wrap="none" anchor="ctr"/>
              <a:lstStyle/>
              <a:p>
                <a:endParaRPr lang="en-US"/>
              </a:p>
            </p:txBody>
          </p:sp>
          <p:sp>
            <p:nvSpPr>
              <p:cNvPr id="5548" name="Line 260"/>
              <p:cNvSpPr>
                <a:spLocks noChangeShapeType="1"/>
              </p:cNvSpPr>
              <p:nvPr/>
            </p:nvSpPr>
            <p:spPr bwMode="auto">
              <a:xfrm flipV="1">
                <a:off x="5889171" y="3575626"/>
                <a:ext cx="1183821" cy="605656"/>
              </a:xfrm>
              <a:prstGeom prst="line">
                <a:avLst/>
              </a:prstGeom>
              <a:noFill/>
              <a:ln w="19050">
                <a:solidFill>
                  <a:schemeClr val="bg2"/>
                </a:solidFill>
                <a:round/>
                <a:headEnd/>
                <a:tailEnd/>
              </a:ln>
            </p:spPr>
            <p:txBody>
              <a:bodyPr wrap="none" anchor="ctr"/>
              <a:lstStyle/>
              <a:p>
                <a:endParaRPr lang="en-US"/>
              </a:p>
            </p:txBody>
          </p:sp>
          <p:sp>
            <p:nvSpPr>
              <p:cNvPr id="5549" name="Line 261"/>
              <p:cNvSpPr>
                <a:spLocks noChangeShapeType="1"/>
              </p:cNvSpPr>
              <p:nvPr/>
            </p:nvSpPr>
            <p:spPr bwMode="auto">
              <a:xfrm flipH="1" flipV="1">
                <a:off x="3600450" y="3662148"/>
                <a:ext cx="2056513" cy="530262"/>
              </a:xfrm>
              <a:prstGeom prst="line">
                <a:avLst/>
              </a:prstGeom>
              <a:noFill/>
              <a:ln w="19050">
                <a:solidFill>
                  <a:schemeClr val="bg2"/>
                </a:solidFill>
                <a:round/>
                <a:headEnd/>
                <a:tailEnd/>
              </a:ln>
            </p:spPr>
            <p:txBody>
              <a:bodyPr wrap="none" anchor="ctr"/>
              <a:lstStyle/>
              <a:p>
                <a:endParaRPr lang="en-US"/>
              </a:p>
            </p:txBody>
          </p:sp>
          <p:sp>
            <p:nvSpPr>
              <p:cNvPr id="5550" name="Line 263"/>
              <p:cNvSpPr>
                <a:spLocks noChangeShapeType="1"/>
              </p:cNvSpPr>
              <p:nvPr/>
            </p:nvSpPr>
            <p:spPr bwMode="auto">
              <a:xfrm flipH="1" flipV="1">
                <a:off x="1548494" y="3662148"/>
                <a:ext cx="3929997" cy="530262"/>
              </a:xfrm>
              <a:prstGeom prst="line">
                <a:avLst/>
              </a:prstGeom>
              <a:noFill/>
              <a:ln w="19050">
                <a:solidFill>
                  <a:schemeClr val="bg2"/>
                </a:solidFill>
                <a:round/>
                <a:headEnd/>
                <a:tailEnd/>
              </a:ln>
            </p:spPr>
            <p:txBody>
              <a:bodyPr wrap="none" anchor="ctr"/>
              <a:lstStyle/>
              <a:p>
                <a:endParaRPr lang="en-US"/>
              </a:p>
            </p:txBody>
          </p:sp>
          <p:sp>
            <p:nvSpPr>
              <p:cNvPr id="5551" name="Line 264"/>
              <p:cNvSpPr>
                <a:spLocks noChangeShapeType="1"/>
              </p:cNvSpPr>
              <p:nvPr/>
            </p:nvSpPr>
            <p:spPr bwMode="auto">
              <a:xfrm flipH="1" flipV="1">
                <a:off x="2574470" y="3662148"/>
                <a:ext cx="3156857" cy="519136"/>
              </a:xfrm>
              <a:prstGeom prst="line">
                <a:avLst/>
              </a:prstGeom>
              <a:noFill/>
              <a:ln w="19050">
                <a:solidFill>
                  <a:schemeClr val="bg2"/>
                </a:solidFill>
                <a:round/>
                <a:headEnd/>
                <a:tailEnd/>
              </a:ln>
            </p:spPr>
            <p:txBody>
              <a:bodyPr wrap="none" anchor="ctr"/>
              <a:lstStyle/>
              <a:p>
                <a:endParaRPr lang="en-US"/>
              </a:p>
            </p:txBody>
          </p:sp>
          <p:pic>
            <p:nvPicPr>
              <p:cNvPr id="5552" name="Picture 265"/>
              <p:cNvPicPr>
                <a:picLocks noChangeAspect="1" noChangeArrowheads="1"/>
              </p:cNvPicPr>
              <p:nvPr/>
            </p:nvPicPr>
            <p:blipFill>
              <a:blip r:embed="rId4"/>
              <a:srcRect/>
              <a:stretch>
                <a:fillRect/>
              </a:stretch>
            </p:blipFill>
            <p:spPr bwMode="auto">
              <a:xfrm>
                <a:off x="5286111" y="4178273"/>
                <a:ext cx="880775" cy="360519"/>
              </a:xfrm>
              <a:prstGeom prst="rect">
                <a:avLst/>
              </a:prstGeom>
              <a:noFill/>
              <a:ln w="9525">
                <a:noFill/>
                <a:miter lim="800000"/>
                <a:headEnd/>
                <a:tailEnd/>
              </a:ln>
            </p:spPr>
          </p:pic>
          <p:sp>
            <p:nvSpPr>
              <p:cNvPr id="5553" name="Line 267"/>
              <p:cNvSpPr>
                <a:spLocks noChangeShapeType="1"/>
              </p:cNvSpPr>
              <p:nvPr/>
            </p:nvSpPr>
            <p:spPr bwMode="auto">
              <a:xfrm flipH="1" flipV="1">
                <a:off x="5889170" y="3662148"/>
                <a:ext cx="1061140" cy="589171"/>
              </a:xfrm>
              <a:prstGeom prst="line">
                <a:avLst/>
              </a:prstGeom>
              <a:noFill/>
              <a:ln w="19050">
                <a:solidFill>
                  <a:schemeClr val="bg2"/>
                </a:solidFill>
                <a:round/>
                <a:headEnd/>
                <a:tailEnd/>
              </a:ln>
            </p:spPr>
            <p:txBody>
              <a:bodyPr wrap="none" anchor="ctr"/>
              <a:lstStyle/>
              <a:p>
                <a:endParaRPr lang="en-US"/>
              </a:p>
            </p:txBody>
          </p:sp>
          <p:sp>
            <p:nvSpPr>
              <p:cNvPr id="5554" name="Line 268"/>
              <p:cNvSpPr>
                <a:spLocks noChangeShapeType="1"/>
              </p:cNvSpPr>
              <p:nvPr/>
            </p:nvSpPr>
            <p:spPr bwMode="auto">
              <a:xfrm flipV="1">
                <a:off x="6915147" y="3581399"/>
                <a:ext cx="45719" cy="686404"/>
              </a:xfrm>
              <a:prstGeom prst="line">
                <a:avLst/>
              </a:prstGeom>
              <a:noFill/>
              <a:ln w="19050">
                <a:solidFill>
                  <a:schemeClr val="bg2"/>
                </a:solidFill>
                <a:round/>
                <a:headEnd/>
                <a:tailEnd/>
              </a:ln>
            </p:spPr>
            <p:txBody>
              <a:bodyPr wrap="none" anchor="ctr"/>
              <a:lstStyle/>
              <a:p>
                <a:endParaRPr lang="en-US"/>
              </a:p>
            </p:txBody>
          </p:sp>
          <p:sp>
            <p:nvSpPr>
              <p:cNvPr id="5555" name="Line 271"/>
              <p:cNvSpPr>
                <a:spLocks noChangeShapeType="1"/>
              </p:cNvSpPr>
              <p:nvPr/>
            </p:nvSpPr>
            <p:spPr bwMode="auto">
              <a:xfrm flipH="1" flipV="1">
                <a:off x="3758293" y="3662148"/>
                <a:ext cx="3011227" cy="589171"/>
              </a:xfrm>
              <a:prstGeom prst="line">
                <a:avLst/>
              </a:prstGeom>
              <a:noFill/>
              <a:ln w="19050">
                <a:solidFill>
                  <a:schemeClr val="bg2"/>
                </a:solidFill>
                <a:round/>
                <a:headEnd/>
                <a:tailEnd/>
              </a:ln>
            </p:spPr>
            <p:txBody>
              <a:bodyPr wrap="none" anchor="ctr"/>
              <a:lstStyle/>
              <a:p>
                <a:endParaRPr lang="en-US"/>
              </a:p>
            </p:txBody>
          </p:sp>
          <p:sp>
            <p:nvSpPr>
              <p:cNvPr id="5556" name="Line 272"/>
              <p:cNvSpPr>
                <a:spLocks noChangeShapeType="1"/>
              </p:cNvSpPr>
              <p:nvPr/>
            </p:nvSpPr>
            <p:spPr bwMode="auto">
              <a:xfrm flipH="1" flipV="1">
                <a:off x="2811235" y="3662148"/>
                <a:ext cx="3888750" cy="537331"/>
              </a:xfrm>
              <a:prstGeom prst="line">
                <a:avLst/>
              </a:prstGeom>
              <a:noFill/>
              <a:ln w="19050">
                <a:solidFill>
                  <a:schemeClr val="bg2"/>
                </a:solidFill>
                <a:round/>
                <a:headEnd/>
                <a:tailEnd/>
              </a:ln>
            </p:spPr>
            <p:txBody>
              <a:bodyPr wrap="none" anchor="ctr"/>
              <a:lstStyle/>
              <a:p>
                <a:endParaRPr lang="en-US"/>
              </a:p>
            </p:txBody>
          </p:sp>
          <p:sp>
            <p:nvSpPr>
              <p:cNvPr id="5557" name="Line 276"/>
              <p:cNvSpPr>
                <a:spLocks noChangeShapeType="1"/>
              </p:cNvSpPr>
              <p:nvPr/>
            </p:nvSpPr>
            <p:spPr bwMode="auto">
              <a:xfrm flipH="1" flipV="1">
                <a:off x="1785257" y="3662148"/>
                <a:ext cx="4859099" cy="537330"/>
              </a:xfrm>
              <a:prstGeom prst="line">
                <a:avLst/>
              </a:prstGeom>
              <a:noFill/>
              <a:ln w="19050">
                <a:solidFill>
                  <a:schemeClr val="bg2"/>
                </a:solidFill>
                <a:round/>
                <a:headEnd/>
                <a:tailEnd/>
              </a:ln>
            </p:spPr>
            <p:txBody>
              <a:bodyPr wrap="none" anchor="ctr"/>
              <a:lstStyle/>
              <a:p>
                <a:endParaRPr lang="en-US"/>
              </a:p>
            </p:txBody>
          </p:sp>
          <p:pic>
            <p:nvPicPr>
              <p:cNvPr id="5558" name="Picture 152"/>
              <p:cNvPicPr>
                <a:picLocks noChangeAspect="1" noChangeArrowheads="1"/>
              </p:cNvPicPr>
              <p:nvPr/>
            </p:nvPicPr>
            <p:blipFill>
              <a:blip r:embed="rId4"/>
              <a:srcRect/>
              <a:stretch>
                <a:fillRect/>
              </a:stretch>
            </p:blipFill>
            <p:spPr bwMode="auto">
              <a:xfrm>
                <a:off x="2050424" y="4213618"/>
                <a:ext cx="880775" cy="360519"/>
              </a:xfrm>
              <a:prstGeom prst="rect">
                <a:avLst/>
              </a:prstGeom>
              <a:noFill/>
              <a:ln w="9525">
                <a:noFill/>
                <a:miter lim="800000"/>
                <a:headEnd/>
                <a:tailEnd/>
              </a:ln>
            </p:spPr>
          </p:pic>
          <p:pic>
            <p:nvPicPr>
              <p:cNvPr id="5559" name="Picture 203"/>
              <p:cNvPicPr>
                <a:picLocks noChangeAspect="1" noChangeArrowheads="1"/>
              </p:cNvPicPr>
              <p:nvPr/>
            </p:nvPicPr>
            <p:blipFill>
              <a:blip r:embed="rId4"/>
              <a:srcRect/>
              <a:stretch>
                <a:fillRect/>
              </a:stretch>
            </p:blipFill>
            <p:spPr bwMode="auto">
              <a:xfrm>
                <a:off x="4215275" y="4194767"/>
                <a:ext cx="878457" cy="362876"/>
              </a:xfrm>
              <a:prstGeom prst="rect">
                <a:avLst/>
              </a:prstGeom>
              <a:noFill/>
              <a:ln w="9525">
                <a:noFill/>
                <a:miter lim="800000"/>
                <a:headEnd/>
                <a:tailEnd/>
              </a:ln>
            </p:spPr>
          </p:pic>
          <p:pic>
            <p:nvPicPr>
              <p:cNvPr id="5560" name="Picture 254"/>
              <p:cNvPicPr>
                <a:picLocks noChangeAspect="1" noChangeArrowheads="1"/>
              </p:cNvPicPr>
              <p:nvPr/>
            </p:nvPicPr>
            <p:blipFill>
              <a:blip r:embed="rId4"/>
              <a:srcRect/>
              <a:stretch>
                <a:fillRect/>
              </a:stretch>
            </p:blipFill>
            <p:spPr bwMode="auto">
              <a:xfrm>
                <a:off x="6359265" y="4178273"/>
                <a:ext cx="880775" cy="360519"/>
              </a:xfrm>
              <a:prstGeom prst="rect">
                <a:avLst/>
              </a:prstGeom>
              <a:noFill/>
              <a:ln w="9525">
                <a:noFill/>
                <a:miter lim="800000"/>
                <a:headEnd/>
                <a:tailEnd/>
              </a:ln>
            </p:spPr>
          </p:pic>
          <p:pic>
            <p:nvPicPr>
              <p:cNvPr id="5561" name="Picture 163"/>
              <p:cNvPicPr>
                <a:picLocks noChangeAspect="1" noChangeArrowheads="1"/>
              </p:cNvPicPr>
              <p:nvPr/>
            </p:nvPicPr>
            <p:blipFill>
              <a:blip r:embed="rId4"/>
              <a:srcRect/>
              <a:stretch>
                <a:fillRect/>
              </a:stretch>
            </p:blipFill>
            <p:spPr bwMode="auto">
              <a:xfrm>
                <a:off x="1074964" y="3351862"/>
                <a:ext cx="880775" cy="360519"/>
              </a:xfrm>
              <a:prstGeom prst="rect">
                <a:avLst/>
              </a:prstGeom>
              <a:noFill/>
              <a:ln w="9525">
                <a:noFill/>
                <a:miter lim="800000"/>
                <a:headEnd/>
                <a:tailEnd/>
              </a:ln>
            </p:spPr>
          </p:pic>
          <p:pic>
            <p:nvPicPr>
              <p:cNvPr id="5562" name="Picture 163"/>
              <p:cNvPicPr>
                <a:picLocks noChangeAspect="1" noChangeArrowheads="1"/>
              </p:cNvPicPr>
              <p:nvPr/>
            </p:nvPicPr>
            <p:blipFill>
              <a:blip r:embed="rId4"/>
              <a:srcRect/>
              <a:stretch>
                <a:fillRect/>
              </a:stretch>
            </p:blipFill>
            <p:spPr bwMode="auto">
              <a:xfrm>
                <a:off x="2167225" y="3319532"/>
                <a:ext cx="880775" cy="360519"/>
              </a:xfrm>
              <a:prstGeom prst="rect">
                <a:avLst/>
              </a:prstGeom>
              <a:noFill/>
              <a:ln w="9525">
                <a:noFill/>
                <a:miter lim="800000"/>
                <a:headEnd/>
                <a:tailEnd/>
              </a:ln>
            </p:spPr>
          </p:pic>
          <p:pic>
            <p:nvPicPr>
              <p:cNvPr id="5563" name="Picture 163"/>
              <p:cNvPicPr>
                <a:picLocks noChangeAspect="1" noChangeArrowheads="1"/>
              </p:cNvPicPr>
              <p:nvPr/>
            </p:nvPicPr>
            <p:blipFill>
              <a:blip r:embed="rId4"/>
              <a:srcRect/>
              <a:stretch>
                <a:fillRect/>
              </a:stretch>
            </p:blipFill>
            <p:spPr bwMode="auto">
              <a:xfrm>
                <a:off x="3235777" y="3316059"/>
                <a:ext cx="880775" cy="360519"/>
              </a:xfrm>
              <a:prstGeom prst="rect">
                <a:avLst/>
              </a:prstGeom>
              <a:noFill/>
              <a:ln w="9525">
                <a:noFill/>
                <a:miter lim="800000"/>
                <a:headEnd/>
                <a:tailEnd/>
              </a:ln>
            </p:spPr>
          </p:pic>
          <p:pic>
            <p:nvPicPr>
              <p:cNvPr id="5564" name="Picture 163"/>
              <p:cNvPicPr>
                <a:picLocks noChangeAspect="1" noChangeArrowheads="1"/>
              </p:cNvPicPr>
              <p:nvPr/>
            </p:nvPicPr>
            <p:blipFill>
              <a:blip r:embed="rId4"/>
              <a:srcRect/>
              <a:stretch>
                <a:fillRect/>
              </a:stretch>
            </p:blipFill>
            <p:spPr bwMode="auto">
              <a:xfrm>
                <a:off x="4328038" y="3316059"/>
                <a:ext cx="880775" cy="360519"/>
              </a:xfrm>
              <a:prstGeom prst="rect">
                <a:avLst/>
              </a:prstGeom>
              <a:noFill/>
              <a:ln w="9525">
                <a:noFill/>
                <a:miter lim="800000"/>
                <a:headEnd/>
                <a:tailEnd/>
              </a:ln>
            </p:spPr>
          </p:pic>
          <p:pic>
            <p:nvPicPr>
              <p:cNvPr id="5565" name="Picture 163"/>
              <p:cNvPicPr>
                <a:picLocks noChangeAspect="1" noChangeArrowheads="1"/>
              </p:cNvPicPr>
              <p:nvPr/>
            </p:nvPicPr>
            <p:blipFill>
              <a:blip r:embed="rId4"/>
              <a:srcRect/>
              <a:stretch>
                <a:fillRect/>
              </a:stretch>
            </p:blipFill>
            <p:spPr bwMode="auto">
              <a:xfrm>
                <a:off x="5415643" y="3316059"/>
                <a:ext cx="880775" cy="360519"/>
              </a:xfrm>
              <a:prstGeom prst="rect">
                <a:avLst/>
              </a:prstGeom>
              <a:noFill/>
              <a:ln w="9525">
                <a:noFill/>
                <a:miter lim="800000"/>
                <a:headEnd/>
                <a:tailEnd/>
              </a:ln>
            </p:spPr>
          </p:pic>
          <p:pic>
            <p:nvPicPr>
              <p:cNvPr id="5566" name="Picture 163"/>
              <p:cNvPicPr>
                <a:picLocks noChangeAspect="1" noChangeArrowheads="1"/>
              </p:cNvPicPr>
              <p:nvPr/>
            </p:nvPicPr>
            <p:blipFill>
              <a:blip r:embed="rId4"/>
              <a:srcRect/>
              <a:stretch>
                <a:fillRect/>
              </a:stretch>
            </p:blipFill>
            <p:spPr bwMode="auto">
              <a:xfrm>
                <a:off x="6507904" y="3316059"/>
                <a:ext cx="880775" cy="360519"/>
              </a:xfrm>
              <a:prstGeom prst="rect">
                <a:avLst/>
              </a:prstGeom>
              <a:noFill/>
              <a:ln w="9525">
                <a:noFill/>
                <a:miter lim="800000"/>
                <a:headEnd/>
                <a:tailEnd/>
              </a:ln>
            </p:spPr>
          </p:pic>
        </p:grpSp>
        <p:cxnSp>
          <p:nvCxnSpPr>
            <p:cNvPr id="5444" name="Straight Connector 562"/>
            <p:cNvCxnSpPr>
              <a:cxnSpLocks noChangeShapeType="1"/>
            </p:cNvCxnSpPr>
            <p:nvPr/>
          </p:nvCxnSpPr>
          <p:spPr bwMode="auto">
            <a:xfrm rot="10800000" flipV="1">
              <a:off x="1855576" y="2362199"/>
              <a:ext cx="3478424" cy="1142999"/>
            </a:xfrm>
            <a:prstGeom prst="line">
              <a:avLst/>
            </a:prstGeom>
            <a:noFill/>
            <a:ln w="19050" algn="ctr">
              <a:solidFill>
                <a:schemeClr val="bg2"/>
              </a:solidFill>
              <a:round/>
              <a:headEnd/>
              <a:tailEnd/>
            </a:ln>
          </p:spPr>
        </p:cxnSp>
        <p:cxnSp>
          <p:nvCxnSpPr>
            <p:cNvPr id="5445" name="Straight Connector 562"/>
            <p:cNvCxnSpPr>
              <a:cxnSpLocks noChangeShapeType="1"/>
            </p:cNvCxnSpPr>
            <p:nvPr/>
          </p:nvCxnSpPr>
          <p:spPr bwMode="auto">
            <a:xfrm rot="10800000" flipV="1">
              <a:off x="1981200" y="2362199"/>
              <a:ext cx="3962400" cy="1142999"/>
            </a:xfrm>
            <a:prstGeom prst="line">
              <a:avLst/>
            </a:prstGeom>
            <a:noFill/>
            <a:ln w="19050" algn="ctr">
              <a:solidFill>
                <a:schemeClr val="bg2"/>
              </a:solidFill>
              <a:round/>
              <a:headEnd/>
              <a:tailEnd/>
            </a:ln>
          </p:spPr>
        </p:cxnSp>
        <p:cxnSp>
          <p:nvCxnSpPr>
            <p:cNvPr id="5446" name="Straight Connector 563"/>
            <p:cNvCxnSpPr>
              <a:cxnSpLocks noChangeShapeType="1"/>
            </p:cNvCxnSpPr>
            <p:nvPr/>
          </p:nvCxnSpPr>
          <p:spPr bwMode="auto">
            <a:xfrm rot="5400000">
              <a:off x="1984629" y="2505671"/>
              <a:ext cx="1206843" cy="767500"/>
            </a:xfrm>
            <a:prstGeom prst="line">
              <a:avLst/>
            </a:prstGeom>
            <a:noFill/>
            <a:ln w="19050" algn="ctr">
              <a:solidFill>
                <a:schemeClr val="bg2"/>
              </a:solidFill>
              <a:round/>
              <a:headEnd/>
              <a:tailEnd/>
            </a:ln>
          </p:spPr>
        </p:cxnSp>
        <p:cxnSp>
          <p:nvCxnSpPr>
            <p:cNvPr id="5447" name="Straight Connector 563"/>
            <p:cNvCxnSpPr>
              <a:cxnSpLocks noChangeShapeType="1"/>
            </p:cNvCxnSpPr>
            <p:nvPr/>
          </p:nvCxnSpPr>
          <p:spPr bwMode="auto">
            <a:xfrm rot="10800000" flipV="1">
              <a:off x="2261292" y="2362200"/>
              <a:ext cx="1243909" cy="1136820"/>
            </a:xfrm>
            <a:prstGeom prst="line">
              <a:avLst/>
            </a:prstGeom>
            <a:noFill/>
            <a:ln w="19050" algn="ctr">
              <a:solidFill>
                <a:schemeClr val="bg2"/>
              </a:solidFill>
              <a:round/>
              <a:headEnd/>
              <a:tailEnd/>
            </a:ln>
          </p:spPr>
        </p:cxnSp>
        <p:cxnSp>
          <p:nvCxnSpPr>
            <p:cNvPr id="5448" name="Straight Connector 563"/>
            <p:cNvCxnSpPr>
              <a:cxnSpLocks noChangeShapeType="1"/>
            </p:cNvCxnSpPr>
            <p:nvPr/>
          </p:nvCxnSpPr>
          <p:spPr bwMode="auto">
            <a:xfrm rot="10800000" flipV="1">
              <a:off x="2349846" y="2362199"/>
              <a:ext cx="1764954" cy="1142999"/>
            </a:xfrm>
            <a:prstGeom prst="line">
              <a:avLst/>
            </a:prstGeom>
            <a:noFill/>
            <a:ln w="19050" algn="ctr">
              <a:solidFill>
                <a:schemeClr val="bg2"/>
              </a:solidFill>
              <a:round/>
              <a:headEnd/>
              <a:tailEnd/>
            </a:ln>
          </p:spPr>
        </p:cxnSp>
        <p:cxnSp>
          <p:nvCxnSpPr>
            <p:cNvPr id="5449" name="Straight Connector 563"/>
            <p:cNvCxnSpPr>
              <a:cxnSpLocks noChangeShapeType="1"/>
            </p:cNvCxnSpPr>
            <p:nvPr/>
          </p:nvCxnSpPr>
          <p:spPr bwMode="auto">
            <a:xfrm rot="10800000" flipV="1">
              <a:off x="2426046" y="2362199"/>
              <a:ext cx="2298354" cy="1142999"/>
            </a:xfrm>
            <a:prstGeom prst="line">
              <a:avLst/>
            </a:prstGeom>
            <a:noFill/>
            <a:ln w="19050" algn="ctr">
              <a:solidFill>
                <a:schemeClr val="bg2"/>
              </a:solidFill>
              <a:round/>
              <a:headEnd/>
              <a:tailEnd/>
            </a:ln>
          </p:spPr>
        </p:cxnSp>
        <p:cxnSp>
          <p:nvCxnSpPr>
            <p:cNvPr id="5450" name="Straight Connector 563"/>
            <p:cNvCxnSpPr>
              <a:cxnSpLocks noChangeShapeType="1"/>
            </p:cNvCxnSpPr>
            <p:nvPr/>
          </p:nvCxnSpPr>
          <p:spPr bwMode="auto">
            <a:xfrm rot="10800000" flipV="1">
              <a:off x="2496066" y="2362199"/>
              <a:ext cx="2914134" cy="1142999"/>
            </a:xfrm>
            <a:prstGeom prst="line">
              <a:avLst/>
            </a:prstGeom>
            <a:noFill/>
            <a:ln w="19050" algn="ctr">
              <a:solidFill>
                <a:schemeClr val="bg2"/>
              </a:solidFill>
              <a:round/>
              <a:headEnd/>
              <a:tailEnd/>
            </a:ln>
          </p:spPr>
        </p:cxnSp>
        <p:cxnSp>
          <p:nvCxnSpPr>
            <p:cNvPr id="5451" name="Straight Connector 563"/>
            <p:cNvCxnSpPr>
              <a:cxnSpLocks noChangeShapeType="1"/>
            </p:cNvCxnSpPr>
            <p:nvPr/>
          </p:nvCxnSpPr>
          <p:spPr bwMode="auto">
            <a:xfrm rot="10800000" flipV="1">
              <a:off x="2545490" y="2362199"/>
              <a:ext cx="3398110" cy="1151241"/>
            </a:xfrm>
            <a:prstGeom prst="line">
              <a:avLst/>
            </a:prstGeom>
            <a:noFill/>
            <a:ln w="19050" algn="ctr">
              <a:solidFill>
                <a:schemeClr val="bg2"/>
              </a:solidFill>
              <a:round/>
              <a:headEnd/>
              <a:tailEnd/>
            </a:ln>
          </p:spPr>
        </p:cxnSp>
        <p:cxnSp>
          <p:nvCxnSpPr>
            <p:cNvPr id="5452" name="Straight Connector 563"/>
            <p:cNvCxnSpPr>
              <a:cxnSpLocks noChangeShapeType="1"/>
            </p:cNvCxnSpPr>
            <p:nvPr/>
          </p:nvCxnSpPr>
          <p:spPr bwMode="auto">
            <a:xfrm rot="5400000">
              <a:off x="2319980" y="2847200"/>
              <a:ext cx="1136821" cy="166820"/>
            </a:xfrm>
            <a:prstGeom prst="line">
              <a:avLst/>
            </a:prstGeom>
            <a:noFill/>
            <a:ln w="19050" algn="ctr">
              <a:solidFill>
                <a:schemeClr val="bg2"/>
              </a:solidFill>
              <a:round/>
              <a:headEnd/>
              <a:tailEnd/>
            </a:ln>
          </p:spPr>
        </p:cxnSp>
        <p:cxnSp>
          <p:nvCxnSpPr>
            <p:cNvPr id="5453" name="Straight Connector 563"/>
            <p:cNvCxnSpPr>
              <a:cxnSpLocks noChangeShapeType="1"/>
            </p:cNvCxnSpPr>
            <p:nvPr/>
          </p:nvCxnSpPr>
          <p:spPr bwMode="auto">
            <a:xfrm rot="5400000">
              <a:off x="2613458" y="2607278"/>
              <a:ext cx="1136819" cy="646667"/>
            </a:xfrm>
            <a:prstGeom prst="line">
              <a:avLst/>
            </a:prstGeom>
            <a:noFill/>
            <a:ln w="19050" algn="ctr">
              <a:solidFill>
                <a:schemeClr val="bg2"/>
              </a:solidFill>
              <a:round/>
              <a:headEnd/>
              <a:tailEnd/>
            </a:ln>
          </p:spPr>
        </p:cxnSp>
        <p:cxnSp>
          <p:nvCxnSpPr>
            <p:cNvPr id="5454" name="Straight Connector 563"/>
            <p:cNvCxnSpPr>
              <a:cxnSpLocks noChangeShapeType="1"/>
            </p:cNvCxnSpPr>
            <p:nvPr/>
          </p:nvCxnSpPr>
          <p:spPr bwMode="auto">
            <a:xfrm rot="10800000" flipV="1">
              <a:off x="2924444" y="2362199"/>
              <a:ext cx="1190357" cy="1136819"/>
            </a:xfrm>
            <a:prstGeom prst="line">
              <a:avLst/>
            </a:prstGeom>
            <a:noFill/>
            <a:ln w="19050" algn="ctr">
              <a:solidFill>
                <a:schemeClr val="bg2"/>
              </a:solidFill>
              <a:round/>
              <a:headEnd/>
              <a:tailEnd/>
            </a:ln>
          </p:spPr>
        </p:cxnSp>
        <p:cxnSp>
          <p:nvCxnSpPr>
            <p:cNvPr id="5455" name="Straight Connector 563"/>
            <p:cNvCxnSpPr>
              <a:cxnSpLocks noChangeShapeType="1"/>
            </p:cNvCxnSpPr>
            <p:nvPr/>
          </p:nvCxnSpPr>
          <p:spPr bwMode="auto">
            <a:xfrm rot="10800000" flipV="1">
              <a:off x="2994466" y="2362199"/>
              <a:ext cx="1729934" cy="1136819"/>
            </a:xfrm>
            <a:prstGeom prst="line">
              <a:avLst/>
            </a:prstGeom>
            <a:noFill/>
            <a:ln w="19050" algn="ctr">
              <a:solidFill>
                <a:schemeClr val="bg2"/>
              </a:solidFill>
              <a:round/>
              <a:headEnd/>
              <a:tailEnd/>
            </a:ln>
          </p:spPr>
        </p:cxnSp>
        <p:cxnSp>
          <p:nvCxnSpPr>
            <p:cNvPr id="5456" name="Straight Connector 563"/>
            <p:cNvCxnSpPr>
              <a:cxnSpLocks noChangeShapeType="1"/>
            </p:cNvCxnSpPr>
            <p:nvPr/>
          </p:nvCxnSpPr>
          <p:spPr bwMode="auto">
            <a:xfrm rot="10800000" flipV="1">
              <a:off x="3054178" y="2362199"/>
              <a:ext cx="2356022" cy="1136819"/>
            </a:xfrm>
            <a:prstGeom prst="line">
              <a:avLst/>
            </a:prstGeom>
            <a:noFill/>
            <a:ln w="19050" algn="ctr">
              <a:solidFill>
                <a:schemeClr val="bg2"/>
              </a:solidFill>
              <a:round/>
              <a:headEnd/>
              <a:tailEnd/>
            </a:ln>
          </p:spPr>
        </p:cxnSp>
        <p:cxnSp>
          <p:nvCxnSpPr>
            <p:cNvPr id="5457" name="Straight Connector 563"/>
            <p:cNvCxnSpPr>
              <a:cxnSpLocks noChangeShapeType="1"/>
            </p:cNvCxnSpPr>
            <p:nvPr/>
          </p:nvCxnSpPr>
          <p:spPr bwMode="auto">
            <a:xfrm rot="10800000" flipV="1">
              <a:off x="3124200" y="2362199"/>
              <a:ext cx="2819400" cy="1136819"/>
            </a:xfrm>
            <a:prstGeom prst="line">
              <a:avLst/>
            </a:prstGeom>
            <a:noFill/>
            <a:ln w="19050" algn="ctr">
              <a:solidFill>
                <a:schemeClr val="bg2"/>
              </a:solidFill>
              <a:round/>
              <a:headEnd/>
              <a:tailEnd/>
            </a:ln>
          </p:spPr>
        </p:cxnSp>
        <p:cxnSp>
          <p:nvCxnSpPr>
            <p:cNvPr id="5458" name="Straight Connector 563"/>
            <p:cNvCxnSpPr>
              <a:cxnSpLocks noChangeShapeType="1"/>
            </p:cNvCxnSpPr>
            <p:nvPr/>
          </p:nvCxnSpPr>
          <p:spPr bwMode="auto">
            <a:xfrm rot="16200000" flipH="1">
              <a:off x="2641258" y="2692742"/>
              <a:ext cx="1130641" cy="469556"/>
            </a:xfrm>
            <a:prstGeom prst="line">
              <a:avLst/>
            </a:prstGeom>
            <a:noFill/>
            <a:ln w="19050" algn="ctr">
              <a:solidFill>
                <a:schemeClr val="bg2"/>
              </a:solidFill>
              <a:round/>
              <a:headEnd/>
              <a:tailEnd/>
            </a:ln>
          </p:spPr>
        </p:cxnSp>
        <p:cxnSp>
          <p:nvCxnSpPr>
            <p:cNvPr id="5459" name="Straight Connector 563"/>
            <p:cNvCxnSpPr>
              <a:cxnSpLocks noChangeShapeType="1"/>
            </p:cNvCxnSpPr>
            <p:nvPr/>
          </p:nvCxnSpPr>
          <p:spPr bwMode="auto">
            <a:xfrm rot="5400000">
              <a:off x="2927526" y="2838966"/>
              <a:ext cx="1206841" cy="100909"/>
            </a:xfrm>
            <a:prstGeom prst="line">
              <a:avLst/>
            </a:prstGeom>
            <a:noFill/>
            <a:ln w="19050" algn="ctr">
              <a:solidFill>
                <a:schemeClr val="bg2"/>
              </a:solidFill>
              <a:round/>
              <a:headEnd/>
              <a:tailEnd/>
            </a:ln>
          </p:spPr>
        </p:cxnSp>
        <p:grpSp>
          <p:nvGrpSpPr>
            <p:cNvPr id="5460" name="Group 311"/>
            <p:cNvGrpSpPr>
              <a:grpSpLocks/>
            </p:cNvGrpSpPr>
            <p:nvPr/>
          </p:nvGrpSpPr>
          <p:grpSpPr bwMode="auto">
            <a:xfrm>
              <a:off x="2856053" y="2057400"/>
              <a:ext cx="3544747" cy="322850"/>
              <a:chOff x="2017853" y="1524000"/>
              <a:chExt cx="3544747" cy="322850"/>
            </a:xfrm>
          </p:grpSpPr>
          <p:pic>
            <p:nvPicPr>
              <p:cNvPr id="5507" name="Picture 420"/>
              <p:cNvPicPr>
                <a:picLocks noChangeAspect="1" noChangeArrowheads="1"/>
              </p:cNvPicPr>
              <p:nvPr/>
            </p:nvPicPr>
            <p:blipFill>
              <a:blip r:embed="rId4"/>
              <a:srcRect/>
              <a:stretch>
                <a:fillRect/>
              </a:stretch>
            </p:blipFill>
            <p:spPr bwMode="auto">
              <a:xfrm>
                <a:off x="2017853" y="1524000"/>
                <a:ext cx="496747" cy="303635"/>
              </a:xfrm>
              <a:prstGeom prst="rect">
                <a:avLst/>
              </a:prstGeom>
              <a:noFill/>
              <a:ln w="9525">
                <a:noFill/>
                <a:miter lim="800000"/>
                <a:headEnd/>
                <a:tailEnd/>
              </a:ln>
            </p:spPr>
          </p:pic>
          <p:pic>
            <p:nvPicPr>
              <p:cNvPr id="5508" name="Picture 420"/>
              <p:cNvPicPr>
                <a:picLocks noChangeAspect="1" noChangeArrowheads="1"/>
              </p:cNvPicPr>
              <p:nvPr/>
            </p:nvPicPr>
            <p:blipFill>
              <a:blip r:embed="rId4"/>
              <a:srcRect/>
              <a:stretch>
                <a:fillRect/>
              </a:stretch>
            </p:blipFill>
            <p:spPr bwMode="auto">
              <a:xfrm>
                <a:off x="2648874" y="1524000"/>
                <a:ext cx="496747" cy="303635"/>
              </a:xfrm>
              <a:prstGeom prst="rect">
                <a:avLst/>
              </a:prstGeom>
              <a:noFill/>
              <a:ln w="9525">
                <a:noFill/>
                <a:miter lim="800000"/>
                <a:headEnd/>
                <a:tailEnd/>
              </a:ln>
            </p:spPr>
          </p:pic>
          <p:pic>
            <p:nvPicPr>
              <p:cNvPr id="5509" name="Picture 420"/>
              <p:cNvPicPr>
                <a:picLocks noChangeAspect="1" noChangeArrowheads="1"/>
              </p:cNvPicPr>
              <p:nvPr/>
            </p:nvPicPr>
            <p:blipFill>
              <a:blip r:embed="rId4"/>
              <a:srcRect/>
              <a:stretch>
                <a:fillRect/>
              </a:stretch>
            </p:blipFill>
            <p:spPr bwMode="auto">
              <a:xfrm>
                <a:off x="3237053" y="1524000"/>
                <a:ext cx="496747" cy="303635"/>
              </a:xfrm>
              <a:prstGeom prst="rect">
                <a:avLst/>
              </a:prstGeom>
              <a:noFill/>
              <a:ln w="9525">
                <a:noFill/>
                <a:miter lim="800000"/>
                <a:headEnd/>
                <a:tailEnd/>
              </a:ln>
            </p:spPr>
          </p:pic>
          <p:pic>
            <p:nvPicPr>
              <p:cNvPr id="5510" name="Picture 420"/>
              <p:cNvPicPr>
                <a:picLocks noChangeAspect="1" noChangeArrowheads="1"/>
              </p:cNvPicPr>
              <p:nvPr/>
            </p:nvPicPr>
            <p:blipFill>
              <a:blip r:embed="rId4"/>
              <a:srcRect/>
              <a:stretch>
                <a:fillRect/>
              </a:stretch>
            </p:blipFill>
            <p:spPr bwMode="auto">
              <a:xfrm>
                <a:off x="3846653" y="1534980"/>
                <a:ext cx="496747" cy="303635"/>
              </a:xfrm>
              <a:prstGeom prst="rect">
                <a:avLst/>
              </a:prstGeom>
              <a:noFill/>
              <a:ln w="9525">
                <a:noFill/>
                <a:miter lim="800000"/>
                <a:headEnd/>
                <a:tailEnd/>
              </a:ln>
            </p:spPr>
          </p:pic>
          <p:pic>
            <p:nvPicPr>
              <p:cNvPr id="5511" name="Picture 420"/>
              <p:cNvPicPr>
                <a:picLocks noChangeAspect="1" noChangeArrowheads="1"/>
              </p:cNvPicPr>
              <p:nvPr/>
            </p:nvPicPr>
            <p:blipFill>
              <a:blip r:embed="rId4"/>
              <a:srcRect/>
              <a:stretch>
                <a:fillRect/>
              </a:stretch>
            </p:blipFill>
            <p:spPr bwMode="auto">
              <a:xfrm>
                <a:off x="4456253" y="1534980"/>
                <a:ext cx="496747" cy="303635"/>
              </a:xfrm>
              <a:prstGeom prst="rect">
                <a:avLst/>
              </a:prstGeom>
              <a:noFill/>
              <a:ln w="9525">
                <a:noFill/>
                <a:miter lim="800000"/>
                <a:headEnd/>
                <a:tailEnd/>
              </a:ln>
            </p:spPr>
          </p:pic>
          <p:pic>
            <p:nvPicPr>
              <p:cNvPr id="5512" name="Picture 420"/>
              <p:cNvPicPr>
                <a:picLocks noChangeAspect="1" noChangeArrowheads="1"/>
              </p:cNvPicPr>
              <p:nvPr/>
            </p:nvPicPr>
            <p:blipFill>
              <a:blip r:embed="rId4"/>
              <a:srcRect/>
              <a:stretch>
                <a:fillRect/>
              </a:stretch>
            </p:blipFill>
            <p:spPr bwMode="auto">
              <a:xfrm>
                <a:off x="5065853" y="1543215"/>
                <a:ext cx="496747" cy="303635"/>
              </a:xfrm>
              <a:prstGeom prst="rect">
                <a:avLst/>
              </a:prstGeom>
              <a:noFill/>
              <a:ln w="9525">
                <a:noFill/>
                <a:miter lim="800000"/>
                <a:headEnd/>
                <a:tailEnd/>
              </a:ln>
            </p:spPr>
          </p:pic>
        </p:grpSp>
        <p:cxnSp>
          <p:nvCxnSpPr>
            <p:cNvPr id="5461" name="Straight Connector 563"/>
            <p:cNvCxnSpPr>
              <a:cxnSpLocks noChangeShapeType="1"/>
            </p:cNvCxnSpPr>
            <p:nvPr/>
          </p:nvCxnSpPr>
          <p:spPr bwMode="auto">
            <a:xfrm rot="5400000">
              <a:off x="3299258" y="2601098"/>
              <a:ext cx="1130641" cy="652845"/>
            </a:xfrm>
            <a:prstGeom prst="line">
              <a:avLst/>
            </a:prstGeom>
            <a:noFill/>
            <a:ln w="19050" algn="ctr">
              <a:solidFill>
                <a:schemeClr val="bg2"/>
              </a:solidFill>
              <a:round/>
              <a:headEnd/>
              <a:tailEnd/>
            </a:ln>
          </p:spPr>
        </p:cxnSp>
        <p:cxnSp>
          <p:nvCxnSpPr>
            <p:cNvPr id="5462" name="Straight Connector 563"/>
            <p:cNvCxnSpPr>
              <a:cxnSpLocks noChangeShapeType="1"/>
            </p:cNvCxnSpPr>
            <p:nvPr/>
          </p:nvCxnSpPr>
          <p:spPr bwMode="auto">
            <a:xfrm rot="10800000" flipV="1">
              <a:off x="3587580" y="2362200"/>
              <a:ext cx="1213021" cy="1143000"/>
            </a:xfrm>
            <a:prstGeom prst="line">
              <a:avLst/>
            </a:prstGeom>
            <a:noFill/>
            <a:ln w="19050" algn="ctr">
              <a:solidFill>
                <a:schemeClr val="bg2"/>
              </a:solidFill>
              <a:round/>
              <a:headEnd/>
              <a:tailEnd/>
            </a:ln>
          </p:spPr>
        </p:cxnSp>
        <p:cxnSp>
          <p:nvCxnSpPr>
            <p:cNvPr id="5463" name="Straight Connector 563"/>
            <p:cNvCxnSpPr>
              <a:cxnSpLocks noChangeShapeType="1"/>
            </p:cNvCxnSpPr>
            <p:nvPr/>
          </p:nvCxnSpPr>
          <p:spPr bwMode="auto">
            <a:xfrm rot="10800000" flipV="1">
              <a:off x="3657602" y="2362200"/>
              <a:ext cx="1752599" cy="1143000"/>
            </a:xfrm>
            <a:prstGeom prst="line">
              <a:avLst/>
            </a:prstGeom>
            <a:noFill/>
            <a:ln w="19050" algn="ctr">
              <a:solidFill>
                <a:schemeClr val="bg2"/>
              </a:solidFill>
              <a:round/>
              <a:headEnd/>
              <a:tailEnd/>
            </a:ln>
          </p:spPr>
        </p:cxnSp>
        <p:cxnSp>
          <p:nvCxnSpPr>
            <p:cNvPr id="5464" name="Straight Connector 563"/>
            <p:cNvCxnSpPr>
              <a:cxnSpLocks noChangeShapeType="1"/>
            </p:cNvCxnSpPr>
            <p:nvPr/>
          </p:nvCxnSpPr>
          <p:spPr bwMode="auto">
            <a:xfrm rot="10800000" flipV="1">
              <a:off x="3733802" y="2362200"/>
              <a:ext cx="2209799" cy="1143000"/>
            </a:xfrm>
            <a:prstGeom prst="line">
              <a:avLst/>
            </a:prstGeom>
            <a:noFill/>
            <a:ln w="19050" algn="ctr">
              <a:solidFill>
                <a:schemeClr val="bg2"/>
              </a:solidFill>
              <a:round/>
              <a:headEnd/>
              <a:tailEnd/>
            </a:ln>
          </p:spPr>
        </p:cxnSp>
        <p:cxnSp>
          <p:nvCxnSpPr>
            <p:cNvPr id="5465" name="Straight Connector 563"/>
            <p:cNvCxnSpPr>
              <a:cxnSpLocks noChangeShapeType="1"/>
            </p:cNvCxnSpPr>
            <p:nvPr/>
          </p:nvCxnSpPr>
          <p:spPr bwMode="auto">
            <a:xfrm rot="16200000" flipH="1">
              <a:off x="2933701" y="2400298"/>
              <a:ext cx="1142999" cy="1066801"/>
            </a:xfrm>
            <a:prstGeom prst="line">
              <a:avLst/>
            </a:prstGeom>
            <a:noFill/>
            <a:ln w="19050" algn="ctr">
              <a:solidFill>
                <a:schemeClr val="bg2"/>
              </a:solidFill>
              <a:round/>
              <a:headEnd/>
              <a:tailEnd/>
            </a:ln>
          </p:spPr>
        </p:cxnSp>
        <p:cxnSp>
          <p:nvCxnSpPr>
            <p:cNvPr id="5466" name="Straight Connector 563"/>
            <p:cNvCxnSpPr>
              <a:cxnSpLocks noChangeShapeType="1"/>
            </p:cNvCxnSpPr>
            <p:nvPr/>
          </p:nvCxnSpPr>
          <p:spPr bwMode="auto">
            <a:xfrm rot="16200000" flipH="1">
              <a:off x="3273512" y="2670088"/>
              <a:ext cx="1136822" cy="521046"/>
            </a:xfrm>
            <a:prstGeom prst="line">
              <a:avLst/>
            </a:prstGeom>
            <a:noFill/>
            <a:ln w="19050" algn="ctr">
              <a:solidFill>
                <a:schemeClr val="bg2"/>
              </a:solidFill>
              <a:round/>
              <a:headEnd/>
              <a:tailEnd/>
            </a:ln>
          </p:spPr>
        </p:cxnSp>
        <p:cxnSp>
          <p:nvCxnSpPr>
            <p:cNvPr id="5467" name="Straight Connector 563"/>
            <p:cNvCxnSpPr>
              <a:cxnSpLocks noChangeShapeType="1"/>
            </p:cNvCxnSpPr>
            <p:nvPr/>
          </p:nvCxnSpPr>
          <p:spPr bwMode="auto">
            <a:xfrm rot="5400000">
              <a:off x="3604055" y="2918255"/>
              <a:ext cx="1143001" cy="30891"/>
            </a:xfrm>
            <a:prstGeom prst="line">
              <a:avLst/>
            </a:prstGeom>
            <a:noFill/>
            <a:ln w="19050" algn="ctr">
              <a:solidFill>
                <a:schemeClr val="bg2"/>
              </a:solidFill>
              <a:round/>
              <a:headEnd/>
              <a:tailEnd/>
            </a:ln>
          </p:spPr>
        </p:cxnSp>
        <p:cxnSp>
          <p:nvCxnSpPr>
            <p:cNvPr id="5468" name="Straight Connector 563"/>
            <p:cNvCxnSpPr>
              <a:cxnSpLocks noChangeShapeType="1"/>
            </p:cNvCxnSpPr>
            <p:nvPr/>
          </p:nvCxnSpPr>
          <p:spPr bwMode="auto">
            <a:xfrm rot="5400000">
              <a:off x="3927390" y="2631990"/>
              <a:ext cx="1143001" cy="603421"/>
            </a:xfrm>
            <a:prstGeom prst="line">
              <a:avLst/>
            </a:prstGeom>
            <a:noFill/>
            <a:ln w="19050" algn="ctr">
              <a:solidFill>
                <a:schemeClr val="bg2"/>
              </a:solidFill>
              <a:round/>
              <a:headEnd/>
              <a:tailEnd/>
            </a:ln>
          </p:spPr>
        </p:cxnSp>
        <p:cxnSp>
          <p:nvCxnSpPr>
            <p:cNvPr id="5469" name="Straight Connector 563"/>
            <p:cNvCxnSpPr>
              <a:cxnSpLocks noChangeShapeType="1"/>
            </p:cNvCxnSpPr>
            <p:nvPr/>
          </p:nvCxnSpPr>
          <p:spPr bwMode="auto">
            <a:xfrm rot="5400000">
              <a:off x="4267201" y="2362201"/>
              <a:ext cx="1143001" cy="1142999"/>
            </a:xfrm>
            <a:prstGeom prst="line">
              <a:avLst/>
            </a:prstGeom>
            <a:noFill/>
            <a:ln w="19050" algn="ctr">
              <a:solidFill>
                <a:schemeClr val="bg2"/>
              </a:solidFill>
              <a:round/>
              <a:headEnd/>
              <a:tailEnd/>
            </a:ln>
          </p:spPr>
        </p:cxnSp>
        <p:cxnSp>
          <p:nvCxnSpPr>
            <p:cNvPr id="5470" name="Straight Connector 563"/>
            <p:cNvCxnSpPr>
              <a:cxnSpLocks noChangeShapeType="1"/>
            </p:cNvCxnSpPr>
            <p:nvPr/>
          </p:nvCxnSpPr>
          <p:spPr bwMode="auto">
            <a:xfrm rot="10800000" flipV="1">
              <a:off x="4343402" y="2362199"/>
              <a:ext cx="1600199" cy="1143001"/>
            </a:xfrm>
            <a:prstGeom prst="line">
              <a:avLst/>
            </a:prstGeom>
            <a:noFill/>
            <a:ln w="19050" algn="ctr">
              <a:solidFill>
                <a:schemeClr val="bg2"/>
              </a:solidFill>
              <a:round/>
              <a:headEnd/>
              <a:tailEnd/>
            </a:ln>
          </p:spPr>
        </p:cxnSp>
        <p:cxnSp>
          <p:nvCxnSpPr>
            <p:cNvPr id="5471" name="Straight Connector 563"/>
            <p:cNvCxnSpPr>
              <a:cxnSpLocks noChangeShapeType="1"/>
            </p:cNvCxnSpPr>
            <p:nvPr/>
          </p:nvCxnSpPr>
          <p:spPr bwMode="auto">
            <a:xfrm rot="16200000" flipH="1">
              <a:off x="3437065" y="2028397"/>
              <a:ext cx="1156522" cy="1821798"/>
            </a:xfrm>
            <a:prstGeom prst="line">
              <a:avLst/>
            </a:prstGeom>
            <a:noFill/>
            <a:ln w="19050" algn="ctr">
              <a:solidFill>
                <a:schemeClr val="bg2"/>
              </a:solidFill>
              <a:round/>
              <a:headEnd/>
              <a:tailEnd/>
            </a:ln>
          </p:spPr>
        </p:cxnSp>
        <p:cxnSp>
          <p:nvCxnSpPr>
            <p:cNvPr id="5472" name="Straight Connector 563"/>
            <p:cNvCxnSpPr>
              <a:cxnSpLocks noChangeShapeType="1"/>
            </p:cNvCxnSpPr>
            <p:nvPr/>
          </p:nvCxnSpPr>
          <p:spPr bwMode="auto">
            <a:xfrm rot="16200000" flipH="1">
              <a:off x="3787623" y="2308860"/>
              <a:ext cx="1157688" cy="1262038"/>
            </a:xfrm>
            <a:prstGeom prst="line">
              <a:avLst/>
            </a:prstGeom>
            <a:noFill/>
            <a:ln w="19050" algn="ctr">
              <a:solidFill>
                <a:schemeClr val="bg2"/>
              </a:solidFill>
              <a:round/>
              <a:headEnd/>
              <a:tailEnd/>
            </a:ln>
          </p:spPr>
        </p:cxnSp>
        <p:cxnSp>
          <p:nvCxnSpPr>
            <p:cNvPr id="5473" name="Straight Connector 563"/>
            <p:cNvCxnSpPr>
              <a:cxnSpLocks noChangeShapeType="1"/>
            </p:cNvCxnSpPr>
            <p:nvPr/>
          </p:nvCxnSpPr>
          <p:spPr bwMode="auto">
            <a:xfrm rot="16200000" flipH="1">
              <a:off x="4041486" y="2511714"/>
              <a:ext cx="1149177" cy="850148"/>
            </a:xfrm>
            <a:prstGeom prst="line">
              <a:avLst/>
            </a:prstGeom>
            <a:noFill/>
            <a:ln w="19050" algn="ctr">
              <a:solidFill>
                <a:schemeClr val="bg2"/>
              </a:solidFill>
              <a:round/>
              <a:headEnd/>
              <a:tailEnd/>
            </a:ln>
          </p:spPr>
        </p:cxnSp>
        <p:cxnSp>
          <p:nvCxnSpPr>
            <p:cNvPr id="5474" name="Straight Connector 563"/>
            <p:cNvCxnSpPr>
              <a:cxnSpLocks noChangeShapeType="1"/>
            </p:cNvCxnSpPr>
            <p:nvPr/>
          </p:nvCxnSpPr>
          <p:spPr bwMode="auto">
            <a:xfrm rot="16200000" flipH="1">
              <a:off x="4372032" y="2790771"/>
              <a:ext cx="1155353" cy="298213"/>
            </a:xfrm>
            <a:prstGeom prst="line">
              <a:avLst/>
            </a:prstGeom>
            <a:noFill/>
            <a:ln w="19050" algn="ctr">
              <a:solidFill>
                <a:schemeClr val="bg2"/>
              </a:solidFill>
              <a:round/>
              <a:headEnd/>
              <a:tailEnd/>
            </a:ln>
          </p:spPr>
        </p:cxnSp>
        <p:cxnSp>
          <p:nvCxnSpPr>
            <p:cNvPr id="5475" name="Straight Connector 563"/>
            <p:cNvCxnSpPr>
              <a:cxnSpLocks noChangeShapeType="1"/>
            </p:cNvCxnSpPr>
            <p:nvPr/>
          </p:nvCxnSpPr>
          <p:spPr bwMode="auto">
            <a:xfrm rot="5400000">
              <a:off x="4705664" y="2813016"/>
              <a:ext cx="1155353" cy="253721"/>
            </a:xfrm>
            <a:prstGeom prst="line">
              <a:avLst/>
            </a:prstGeom>
            <a:noFill/>
            <a:ln w="19050" algn="ctr">
              <a:solidFill>
                <a:schemeClr val="bg2"/>
              </a:solidFill>
              <a:round/>
              <a:headEnd/>
              <a:tailEnd/>
            </a:ln>
          </p:spPr>
        </p:cxnSp>
        <p:cxnSp>
          <p:nvCxnSpPr>
            <p:cNvPr id="5476" name="Straight Connector 563"/>
            <p:cNvCxnSpPr>
              <a:cxnSpLocks noChangeShapeType="1"/>
            </p:cNvCxnSpPr>
            <p:nvPr/>
          </p:nvCxnSpPr>
          <p:spPr bwMode="auto">
            <a:xfrm rot="5400000">
              <a:off x="5010464" y="2584416"/>
              <a:ext cx="1155353" cy="710920"/>
            </a:xfrm>
            <a:prstGeom prst="line">
              <a:avLst/>
            </a:prstGeom>
            <a:noFill/>
            <a:ln w="19050" algn="ctr">
              <a:solidFill>
                <a:schemeClr val="bg2"/>
              </a:solidFill>
              <a:round/>
              <a:headEnd/>
              <a:tailEnd/>
            </a:ln>
          </p:spPr>
        </p:cxnSp>
        <p:cxnSp>
          <p:nvCxnSpPr>
            <p:cNvPr id="5477" name="Straight Connector 563"/>
            <p:cNvCxnSpPr>
              <a:cxnSpLocks noChangeShapeType="1"/>
            </p:cNvCxnSpPr>
            <p:nvPr/>
          </p:nvCxnSpPr>
          <p:spPr bwMode="auto">
            <a:xfrm rot="16200000" flipH="1">
              <a:off x="4058204" y="2038279"/>
              <a:ext cx="1150342" cy="1795854"/>
            </a:xfrm>
            <a:prstGeom prst="line">
              <a:avLst/>
            </a:prstGeom>
            <a:noFill/>
            <a:ln w="19050" algn="ctr">
              <a:solidFill>
                <a:schemeClr val="bg2"/>
              </a:solidFill>
              <a:round/>
              <a:headEnd/>
              <a:tailEnd/>
            </a:ln>
          </p:spPr>
        </p:cxnSp>
        <p:cxnSp>
          <p:nvCxnSpPr>
            <p:cNvPr id="5478" name="Straight Connector 563"/>
            <p:cNvCxnSpPr>
              <a:cxnSpLocks noChangeShapeType="1"/>
            </p:cNvCxnSpPr>
            <p:nvPr/>
          </p:nvCxnSpPr>
          <p:spPr bwMode="auto">
            <a:xfrm>
              <a:off x="4191000" y="2362200"/>
              <a:ext cx="1412388" cy="1144164"/>
            </a:xfrm>
            <a:prstGeom prst="line">
              <a:avLst/>
            </a:prstGeom>
            <a:noFill/>
            <a:ln w="19050" algn="ctr">
              <a:solidFill>
                <a:schemeClr val="bg2"/>
              </a:solidFill>
              <a:round/>
              <a:headEnd/>
              <a:tailEnd/>
            </a:ln>
          </p:spPr>
        </p:cxnSp>
        <p:cxnSp>
          <p:nvCxnSpPr>
            <p:cNvPr id="5479" name="Straight Connector 563"/>
            <p:cNvCxnSpPr>
              <a:cxnSpLocks noChangeShapeType="1"/>
            </p:cNvCxnSpPr>
            <p:nvPr/>
          </p:nvCxnSpPr>
          <p:spPr bwMode="auto">
            <a:xfrm rot="16200000" flipH="1">
              <a:off x="3754671" y="1710790"/>
              <a:ext cx="1151507" cy="2451995"/>
            </a:xfrm>
            <a:prstGeom prst="line">
              <a:avLst/>
            </a:prstGeom>
            <a:noFill/>
            <a:ln w="19050" algn="ctr">
              <a:solidFill>
                <a:schemeClr val="bg2"/>
              </a:solidFill>
              <a:round/>
              <a:headEnd/>
              <a:tailEnd/>
            </a:ln>
          </p:spPr>
        </p:cxnSp>
        <p:cxnSp>
          <p:nvCxnSpPr>
            <p:cNvPr id="5480" name="Straight Connector 563"/>
            <p:cNvCxnSpPr>
              <a:cxnSpLocks noChangeShapeType="1"/>
            </p:cNvCxnSpPr>
            <p:nvPr/>
          </p:nvCxnSpPr>
          <p:spPr bwMode="auto">
            <a:xfrm rot="16200000" flipH="1">
              <a:off x="4670856" y="2491944"/>
              <a:ext cx="1142999" cy="883510"/>
            </a:xfrm>
            <a:prstGeom prst="line">
              <a:avLst/>
            </a:prstGeom>
            <a:noFill/>
            <a:ln w="19050" algn="ctr">
              <a:solidFill>
                <a:schemeClr val="bg2"/>
              </a:solidFill>
              <a:round/>
              <a:headEnd/>
              <a:tailEnd/>
            </a:ln>
          </p:spPr>
        </p:cxnSp>
        <p:cxnSp>
          <p:nvCxnSpPr>
            <p:cNvPr id="5481" name="Straight Connector 563"/>
            <p:cNvCxnSpPr>
              <a:cxnSpLocks noChangeShapeType="1"/>
            </p:cNvCxnSpPr>
            <p:nvPr/>
          </p:nvCxnSpPr>
          <p:spPr bwMode="auto">
            <a:xfrm rot="16200000" flipH="1">
              <a:off x="5000370" y="2772034"/>
              <a:ext cx="1149175" cy="329510"/>
            </a:xfrm>
            <a:prstGeom prst="line">
              <a:avLst/>
            </a:prstGeom>
            <a:noFill/>
            <a:ln w="19050" algn="ctr">
              <a:solidFill>
                <a:schemeClr val="bg2"/>
              </a:solidFill>
              <a:round/>
              <a:headEnd/>
              <a:tailEnd/>
            </a:ln>
          </p:spPr>
        </p:cxnSp>
        <p:cxnSp>
          <p:nvCxnSpPr>
            <p:cNvPr id="5482" name="Straight Connector 563"/>
            <p:cNvCxnSpPr>
              <a:cxnSpLocks noChangeShapeType="1"/>
            </p:cNvCxnSpPr>
            <p:nvPr/>
          </p:nvCxnSpPr>
          <p:spPr bwMode="auto">
            <a:xfrm rot="5400000">
              <a:off x="5330915" y="2822487"/>
              <a:ext cx="1149173" cy="228602"/>
            </a:xfrm>
            <a:prstGeom prst="line">
              <a:avLst/>
            </a:prstGeom>
            <a:noFill/>
            <a:ln w="19050" algn="ctr">
              <a:solidFill>
                <a:schemeClr val="bg2"/>
              </a:solidFill>
              <a:round/>
              <a:headEnd/>
              <a:tailEnd/>
            </a:ln>
          </p:spPr>
        </p:cxnSp>
        <p:cxnSp>
          <p:nvCxnSpPr>
            <p:cNvPr id="5483" name="Straight Connector 563"/>
            <p:cNvCxnSpPr>
              <a:cxnSpLocks noChangeShapeType="1"/>
            </p:cNvCxnSpPr>
            <p:nvPr/>
          </p:nvCxnSpPr>
          <p:spPr bwMode="auto">
            <a:xfrm rot="16200000" flipH="1">
              <a:off x="4040490" y="1424972"/>
              <a:ext cx="1144160" cy="3016286"/>
            </a:xfrm>
            <a:prstGeom prst="line">
              <a:avLst/>
            </a:prstGeom>
            <a:noFill/>
            <a:ln w="19050" algn="ctr">
              <a:solidFill>
                <a:schemeClr val="bg2"/>
              </a:solidFill>
              <a:round/>
              <a:headEnd/>
              <a:tailEnd/>
            </a:ln>
          </p:spPr>
        </p:cxnSp>
        <p:cxnSp>
          <p:nvCxnSpPr>
            <p:cNvPr id="5484" name="Straight Connector 563"/>
            <p:cNvCxnSpPr>
              <a:cxnSpLocks noChangeShapeType="1"/>
            </p:cNvCxnSpPr>
            <p:nvPr/>
          </p:nvCxnSpPr>
          <p:spPr bwMode="auto">
            <a:xfrm rot="16200000" flipH="1">
              <a:off x="4397807" y="1698676"/>
              <a:ext cx="1137986" cy="2462704"/>
            </a:xfrm>
            <a:prstGeom prst="line">
              <a:avLst/>
            </a:prstGeom>
            <a:noFill/>
            <a:ln w="19050" algn="ctr">
              <a:solidFill>
                <a:schemeClr val="bg2"/>
              </a:solidFill>
              <a:round/>
              <a:headEnd/>
              <a:tailEnd/>
            </a:ln>
          </p:spPr>
        </p:cxnSp>
        <p:cxnSp>
          <p:nvCxnSpPr>
            <p:cNvPr id="5485" name="Straight Connector 563"/>
            <p:cNvCxnSpPr>
              <a:cxnSpLocks noChangeShapeType="1"/>
            </p:cNvCxnSpPr>
            <p:nvPr/>
          </p:nvCxnSpPr>
          <p:spPr bwMode="auto">
            <a:xfrm>
              <a:off x="4191000" y="2362200"/>
              <a:ext cx="2081704" cy="1137986"/>
            </a:xfrm>
            <a:prstGeom prst="line">
              <a:avLst/>
            </a:prstGeom>
            <a:noFill/>
            <a:ln w="19050" algn="ctr">
              <a:solidFill>
                <a:schemeClr val="bg2"/>
              </a:solidFill>
              <a:round/>
              <a:headEnd/>
              <a:tailEnd/>
            </a:ln>
          </p:spPr>
        </p:cxnSp>
        <p:cxnSp>
          <p:nvCxnSpPr>
            <p:cNvPr id="5486" name="Straight Connector 563"/>
            <p:cNvCxnSpPr>
              <a:cxnSpLocks noChangeShapeType="1"/>
            </p:cNvCxnSpPr>
            <p:nvPr/>
          </p:nvCxnSpPr>
          <p:spPr bwMode="auto">
            <a:xfrm>
              <a:off x="4800600" y="2362200"/>
              <a:ext cx="1548304" cy="1137986"/>
            </a:xfrm>
            <a:prstGeom prst="line">
              <a:avLst/>
            </a:prstGeom>
            <a:noFill/>
            <a:ln w="19050" algn="ctr">
              <a:solidFill>
                <a:schemeClr val="bg2"/>
              </a:solidFill>
              <a:round/>
              <a:headEnd/>
              <a:tailEnd/>
            </a:ln>
          </p:spPr>
        </p:cxnSp>
        <p:cxnSp>
          <p:nvCxnSpPr>
            <p:cNvPr id="5487" name="Straight Connector 563"/>
            <p:cNvCxnSpPr>
              <a:cxnSpLocks noChangeShapeType="1"/>
            </p:cNvCxnSpPr>
            <p:nvPr/>
          </p:nvCxnSpPr>
          <p:spPr bwMode="auto">
            <a:xfrm rot="16200000" flipH="1">
              <a:off x="5348659" y="2423741"/>
              <a:ext cx="1137986" cy="1014904"/>
            </a:xfrm>
            <a:prstGeom prst="line">
              <a:avLst/>
            </a:prstGeom>
            <a:noFill/>
            <a:ln w="19050" algn="ctr">
              <a:solidFill>
                <a:schemeClr val="bg2"/>
              </a:solidFill>
              <a:round/>
              <a:headEnd/>
              <a:tailEnd/>
            </a:ln>
          </p:spPr>
        </p:cxnSp>
        <p:cxnSp>
          <p:nvCxnSpPr>
            <p:cNvPr id="5488" name="Straight Connector 563"/>
            <p:cNvCxnSpPr>
              <a:cxnSpLocks noChangeShapeType="1"/>
            </p:cNvCxnSpPr>
            <p:nvPr/>
          </p:nvCxnSpPr>
          <p:spPr bwMode="auto">
            <a:xfrm rot="16200000" flipH="1">
              <a:off x="5750420" y="2782256"/>
              <a:ext cx="1119937" cy="315923"/>
            </a:xfrm>
            <a:prstGeom prst="line">
              <a:avLst/>
            </a:prstGeom>
            <a:noFill/>
            <a:ln w="19050" algn="ctr">
              <a:solidFill>
                <a:schemeClr val="bg2"/>
              </a:solidFill>
              <a:round/>
              <a:headEnd/>
              <a:tailEnd/>
            </a:ln>
          </p:spPr>
        </p:cxnSp>
        <p:cxnSp>
          <p:nvCxnSpPr>
            <p:cNvPr id="5489" name="Straight Connector 563"/>
            <p:cNvCxnSpPr>
              <a:cxnSpLocks noChangeShapeType="1"/>
            </p:cNvCxnSpPr>
            <p:nvPr/>
          </p:nvCxnSpPr>
          <p:spPr bwMode="auto">
            <a:xfrm rot="16200000" flipH="1">
              <a:off x="4338493" y="1126969"/>
              <a:ext cx="1144165" cy="3612296"/>
            </a:xfrm>
            <a:prstGeom prst="line">
              <a:avLst/>
            </a:prstGeom>
            <a:noFill/>
            <a:ln w="19050" algn="ctr">
              <a:solidFill>
                <a:schemeClr val="bg2"/>
              </a:solidFill>
              <a:round/>
              <a:headEnd/>
              <a:tailEnd/>
            </a:ln>
          </p:spPr>
        </p:cxnSp>
        <p:cxnSp>
          <p:nvCxnSpPr>
            <p:cNvPr id="5490" name="Straight Connector 563"/>
            <p:cNvCxnSpPr>
              <a:cxnSpLocks noChangeShapeType="1"/>
            </p:cNvCxnSpPr>
            <p:nvPr/>
          </p:nvCxnSpPr>
          <p:spPr bwMode="auto">
            <a:xfrm rot="16200000" flipH="1">
              <a:off x="4698901" y="1397581"/>
              <a:ext cx="1125630" cy="3052537"/>
            </a:xfrm>
            <a:prstGeom prst="line">
              <a:avLst/>
            </a:prstGeom>
            <a:noFill/>
            <a:ln w="19050" algn="ctr">
              <a:solidFill>
                <a:schemeClr val="bg2"/>
              </a:solidFill>
              <a:round/>
              <a:headEnd/>
              <a:tailEnd/>
            </a:ln>
          </p:spPr>
        </p:cxnSp>
        <p:cxnSp>
          <p:nvCxnSpPr>
            <p:cNvPr id="5491" name="Straight Connector 563"/>
            <p:cNvCxnSpPr>
              <a:cxnSpLocks noChangeShapeType="1"/>
            </p:cNvCxnSpPr>
            <p:nvPr/>
          </p:nvCxnSpPr>
          <p:spPr bwMode="auto">
            <a:xfrm rot="16200000" flipH="1">
              <a:off x="5026595" y="1658067"/>
              <a:ext cx="1126796" cy="2532732"/>
            </a:xfrm>
            <a:prstGeom prst="line">
              <a:avLst/>
            </a:prstGeom>
            <a:noFill/>
            <a:ln w="19050" algn="ctr">
              <a:solidFill>
                <a:schemeClr val="bg2"/>
              </a:solidFill>
              <a:round/>
              <a:headEnd/>
              <a:tailEnd/>
            </a:ln>
          </p:spPr>
        </p:cxnSp>
        <p:cxnSp>
          <p:nvCxnSpPr>
            <p:cNvPr id="5492" name="Straight Connector 563"/>
            <p:cNvCxnSpPr>
              <a:cxnSpLocks noChangeShapeType="1"/>
            </p:cNvCxnSpPr>
            <p:nvPr/>
          </p:nvCxnSpPr>
          <p:spPr bwMode="auto">
            <a:xfrm rot="16200000" flipH="1">
              <a:off x="5375222" y="1930019"/>
              <a:ext cx="1110804" cy="1994795"/>
            </a:xfrm>
            <a:prstGeom prst="line">
              <a:avLst/>
            </a:prstGeom>
            <a:noFill/>
            <a:ln w="19050" algn="ctr">
              <a:solidFill>
                <a:schemeClr val="bg2"/>
              </a:solidFill>
              <a:round/>
              <a:headEnd/>
              <a:tailEnd/>
            </a:ln>
          </p:spPr>
        </p:cxnSp>
        <p:cxnSp>
          <p:nvCxnSpPr>
            <p:cNvPr id="5493" name="Straight Connector 563"/>
            <p:cNvCxnSpPr>
              <a:cxnSpLocks noChangeShapeType="1"/>
            </p:cNvCxnSpPr>
            <p:nvPr/>
          </p:nvCxnSpPr>
          <p:spPr bwMode="auto">
            <a:xfrm rot="16200000" flipH="1">
              <a:off x="5710261" y="2204581"/>
              <a:ext cx="1119524" cy="1454392"/>
            </a:xfrm>
            <a:prstGeom prst="line">
              <a:avLst/>
            </a:prstGeom>
            <a:noFill/>
            <a:ln w="19050" algn="ctr">
              <a:solidFill>
                <a:schemeClr val="bg2"/>
              </a:solidFill>
              <a:round/>
              <a:headEnd/>
              <a:tailEnd/>
            </a:ln>
          </p:spPr>
        </p:cxnSp>
        <p:cxnSp>
          <p:nvCxnSpPr>
            <p:cNvPr id="5494" name="Straight Connector 563"/>
            <p:cNvCxnSpPr>
              <a:cxnSpLocks noChangeShapeType="1"/>
            </p:cNvCxnSpPr>
            <p:nvPr/>
          </p:nvCxnSpPr>
          <p:spPr bwMode="auto">
            <a:xfrm rot="16200000" flipH="1">
              <a:off x="6050242" y="2482434"/>
              <a:ext cx="1107653" cy="903283"/>
            </a:xfrm>
            <a:prstGeom prst="line">
              <a:avLst/>
            </a:prstGeom>
            <a:noFill/>
            <a:ln w="19050" algn="ctr">
              <a:solidFill>
                <a:schemeClr val="bg2"/>
              </a:solidFill>
              <a:round/>
              <a:headEnd/>
              <a:tailEnd/>
            </a:ln>
          </p:spPr>
        </p:cxnSp>
        <p:cxnSp>
          <p:nvCxnSpPr>
            <p:cNvPr id="5495" name="Straight Connector 563"/>
            <p:cNvCxnSpPr>
              <a:cxnSpLocks noChangeShapeType="1"/>
            </p:cNvCxnSpPr>
            <p:nvPr/>
          </p:nvCxnSpPr>
          <p:spPr bwMode="auto">
            <a:xfrm rot="16200000" flipH="1">
              <a:off x="4649846" y="815616"/>
              <a:ext cx="1121175" cy="4212012"/>
            </a:xfrm>
            <a:prstGeom prst="line">
              <a:avLst/>
            </a:prstGeom>
            <a:noFill/>
            <a:ln w="19050" algn="ctr">
              <a:solidFill>
                <a:schemeClr val="bg2"/>
              </a:solidFill>
              <a:round/>
              <a:headEnd/>
              <a:tailEnd/>
            </a:ln>
          </p:spPr>
        </p:cxnSp>
        <p:cxnSp>
          <p:nvCxnSpPr>
            <p:cNvPr id="5496" name="Straight Connector 563"/>
            <p:cNvCxnSpPr>
              <a:cxnSpLocks noChangeShapeType="1"/>
            </p:cNvCxnSpPr>
            <p:nvPr/>
          </p:nvCxnSpPr>
          <p:spPr bwMode="auto">
            <a:xfrm rot="16200000" flipH="1">
              <a:off x="5006582" y="1089900"/>
              <a:ext cx="1122340" cy="3664609"/>
            </a:xfrm>
            <a:prstGeom prst="line">
              <a:avLst/>
            </a:prstGeom>
            <a:noFill/>
            <a:ln w="19050" algn="ctr">
              <a:solidFill>
                <a:schemeClr val="bg2"/>
              </a:solidFill>
              <a:round/>
              <a:headEnd/>
              <a:tailEnd/>
            </a:ln>
          </p:spPr>
        </p:cxnSp>
        <p:cxnSp>
          <p:nvCxnSpPr>
            <p:cNvPr id="5497" name="Straight Connector 563"/>
            <p:cNvCxnSpPr>
              <a:cxnSpLocks noChangeShapeType="1"/>
            </p:cNvCxnSpPr>
            <p:nvPr/>
          </p:nvCxnSpPr>
          <p:spPr bwMode="auto">
            <a:xfrm rot="16200000" flipH="1">
              <a:off x="5345570" y="1339092"/>
              <a:ext cx="1113275" cy="3157160"/>
            </a:xfrm>
            <a:prstGeom prst="line">
              <a:avLst/>
            </a:prstGeom>
            <a:noFill/>
            <a:ln w="19050" algn="ctr">
              <a:solidFill>
                <a:schemeClr val="bg2"/>
              </a:solidFill>
              <a:round/>
              <a:headEnd/>
              <a:tailEnd/>
            </a:ln>
          </p:spPr>
        </p:cxnSp>
        <p:cxnSp>
          <p:nvCxnSpPr>
            <p:cNvPr id="5498" name="Straight Connector 563"/>
            <p:cNvCxnSpPr>
              <a:cxnSpLocks noChangeShapeType="1"/>
            </p:cNvCxnSpPr>
            <p:nvPr/>
          </p:nvCxnSpPr>
          <p:spPr bwMode="auto">
            <a:xfrm rot="16200000" flipH="1">
              <a:off x="5690908" y="1614334"/>
              <a:ext cx="1097282" cy="2612644"/>
            </a:xfrm>
            <a:prstGeom prst="line">
              <a:avLst/>
            </a:prstGeom>
            <a:noFill/>
            <a:ln w="19050" algn="ctr">
              <a:solidFill>
                <a:schemeClr val="bg2"/>
              </a:solidFill>
              <a:round/>
              <a:headEnd/>
              <a:tailEnd/>
            </a:ln>
          </p:spPr>
        </p:cxnSp>
        <p:cxnSp>
          <p:nvCxnSpPr>
            <p:cNvPr id="5499" name="Straight Connector 563"/>
            <p:cNvCxnSpPr>
              <a:cxnSpLocks noChangeShapeType="1"/>
            </p:cNvCxnSpPr>
            <p:nvPr/>
          </p:nvCxnSpPr>
          <p:spPr bwMode="auto">
            <a:xfrm rot="16200000" flipH="1">
              <a:off x="6025946" y="1888895"/>
              <a:ext cx="1112180" cy="2078419"/>
            </a:xfrm>
            <a:prstGeom prst="line">
              <a:avLst/>
            </a:prstGeom>
            <a:noFill/>
            <a:ln w="19050" algn="ctr">
              <a:solidFill>
                <a:schemeClr val="bg2"/>
              </a:solidFill>
              <a:round/>
              <a:headEnd/>
              <a:tailEnd/>
            </a:ln>
          </p:spPr>
        </p:cxnSp>
        <p:cxnSp>
          <p:nvCxnSpPr>
            <p:cNvPr id="5500" name="Straight Connector 563"/>
            <p:cNvCxnSpPr>
              <a:cxnSpLocks noChangeShapeType="1"/>
            </p:cNvCxnSpPr>
            <p:nvPr/>
          </p:nvCxnSpPr>
          <p:spPr bwMode="auto">
            <a:xfrm rot="16200000" flipH="1">
              <a:off x="6358925" y="2173752"/>
              <a:ext cx="1106487" cy="1519482"/>
            </a:xfrm>
            <a:prstGeom prst="line">
              <a:avLst/>
            </a:prstGeom>
            <a:noFill/>
            <a:ln w="19050" algn="ctr">
              <a:solidFill>
                <a:schemeClr val="bg2"/>
              </a:solidFill>
              <a:round/>
              <a:headEnd/>
              <a:tailEnd/>
            </a:ln>
          </p:spPr>
        </p:cxnSp>
        <p:cxnSp>
          <p:nvCxnSpPr>
            <p:cNvPr id="5501" name="Straight Connector 563"/>
            <p:cNvCxnSpPr>
              <a:cxnSpLocks noChangeShapeType="1"/>
            </p:cNvCxnSpPr>
            <p:nvPr/>
          </p:nvCxnSpPr>
          <p:spPr bwMode="auto">
            <a:xfrm rot="16200000" flipH="1">
              <a:off x="4949540" y="515922"/>
              <a:ext cx="1125630" cy="4815856"/>
            </a:xfrm>
            <a:prstGeom prst="line">
              <a:avLst/>
            </a:prstGeom>
            <a:noFill/>
            <a:ln w="19050" algn="ctr">
              <a:solidFill>
                <a:schemeClr val="bg2"/>
              </a:solidFill>
              <a:round/>
              <a:headEnd/>
              <a:tailEnd/>
            </a:ln>
          </p:spPr>
        </p:cxnSp>
        <p:cxnSp>
          <p:nvCxnSpPr>
            <p:cNvPr id="5502" name="Straight Connector 563"/>
            <p:cNvCxnSpPr>
              <a:cxnSpLocks noChangeShapeType="1"/>
            </p:cNvCxnSpPr>
            <p:nvPr/>
          </p:nvCxnSpPr>
          <p:spPr bwMode="auto">
            <a:xfrm rot="16200000" flipH="1">
              <a:off x="5309777" y="786705"/>
              <a:ext cx="1120618" cy="4269277"/>
            </a:xfrm>
            <a:prstGeom prst="line">
              <a:avLst/>
            </a:prstGeom>
            <a:noFill/>
            <a:ln w="19050" algn="ctr">
              <a:solidFill>
                <a:schemeClr val="bg2"/>
              </a:solidFill>
              <a:round/>
              <a:headEnd/>
              <a:tailEnd/>
            </a:ln>
          </p:spPr>
        </p:cxnSp>
        <p:cxnSp>
          <p:nvCxnSpPr>
            <p:cNvPr id="5503" name="Straight Connector 563"/>
            <p:cNvCxnSpPr>
              <a:cxnSpLocks noChangeShapeType="1"/>
            </p:cNvCxnSpPr>
            <p:nvPr/>
          </p:nvCxnSpPr>
          <p:spPr bwMode="auto">
            <a:xfrm rot="16200000" flipH="1">
              <a:off x="5646738" y="1037924"/>
              <a:ext cx="1115606" cy="3761828"/>
            </a:xfrm>
            <a:prstGeom prst="line">
              <a:avLst/>
            </a:prstGeom>
            <a:noFill/>
            <a:ln w="19050" algn="ctr">
              <a:solidFill>
                <a:schemeClr val="bg2"/>
              </a:solidFill>
              <a:round/>
              <a:headEnd/>
              <a:tailEnd/>
            </a:ln>
          </p:spPr>
        </p:cxnSp>
        <p:cxnSp>
          <p:nvCxnSpPr>
            <p:cNvPr id="5504" name="Straight Connector 563"/>
            <p:cNvCxnSpPr>
              <a:cxnSpLocks noChangeShapeType="1"/>
            </p:cNvCxnSpPr>
            <p:nvPr/>
          </p:nvCxnSpPr>
          <p:spPr bwMode="auto">
            <a:xfrm rot="16200000" flipH="1">
              <a:off x="5990735" y="1314506"/>
              <a:ext cx="1102295" cy="3217311"/>
            </a:xfrm>
            <a:prstGeom prst="line">
              <a:avLst/>
            </a:prstGeom>
            <a:noFill/>
            <a:ln w="19050" algn="ctr">
              <a:solidFill>
                <a:schemeClr val="bg2"/>
              </a:solidFill>
              <a:round/>
              <a:headEnd/>
              <a:tailEnd/>
            </a:ln>
          </p:spPr>
        </p:cxnSp>
        <p:cxnSp>
          <p:nvCxnSpPr>
            <p:cNvPr id="5505" name="Straight Connector 563"/>
            <p:cNvCxnSpPr>
              <a:cxnSpLocks noChangeShapeType="1"/>
            </p:cNvCxnSpPr>
            <p:nvPr/>
          </p:nvCxnSpPr>
          <p:spPr bwMode="auto">
            <a:xfrm rot="16200000" flipH="1">
              <a:off x="6324528" y="1590313"/>
              <a:ext cx="1098659" cy="2662061"/>
            </a:xfrm>
            <a:prstGeom prst="line">
              <a:avLst/>
            </a:prstGeom>
            <a:noFill/>
            <a:ln w="19050" algn="ctr">
              <a:solidFill>
                <a:schemeClr val="bg2"/>
              </a:solidFill>
              <a:round/>
              <a:headEnd/>
              <a:tailEnd/>
            </a:ln>
          </p:spPr>
        </p:cxnSp>
        <p:cxnSp>
          <p:nvCxnSpPr>
            <p:cNvPr id="5506" name="Straight Connector 563"/>
            <p:cNvCxnSpPr>
              <a:cxnSpLocks noChangeShapeType="1"/>
            </p:cNvCxnSpPr>
            <p:nvPr/>
          </p:nvCxnSpPr>
          <p:spPr bwMode="auto">
            <a:xfrm rot="16200000" flipH="1">
              <a:off x="6661007" y="1871669"/>
              <a:ext cx="1099144" cy="2116305"/>
            </a:xfrm>
            <a:prstGeom prst="line">
              <a:avLst/>
            </a:prstGeom>
            <a:noFill/>
            <a:ln w="19050" algn="ctr">
              <a:solidFill>
                <a:schemeClr val="bg2"/>
              </a:solidFill>
              <a:round/>
              <a:headEnd/>
              <a:tailEnd/>
            </a:ln>
          </p:spPr>
        </p:cxnSp>
      </p:grpSp>
      <p:grpSp>
        <p:nvGrpSpPr>
          <p:cNvPr id="30" name="Group 830"/>
          <p:cNvGrpSpPr>
            <a:grpSpLocks/>
          </p:cNvGrpSpPr>
          <p:nvPr/>
        </p:nvGrpSpPr>
        <p:grpSpPr bwMode="auto">
          <a:xfrm>
            <a:off x="5181600" y="3090863"/>
            <a:ext cx="3276600" cy="2296454"/>
            <a:chOff x="1371600" y="2334778"/>
            <a:chExt cx="5956663" cy="3778712"/>
          </a:xfrm>
        </p:grpSpPr>
        <p:sp>
          <p:nvSpPr>
            <p:cNvPr id="5142" name="Text Box 340"/>
            <p:cNvSpPr txBox="1">
              <a:spLocks noChangeArrowheads="1"/>
            </p:cNvSpPr>
            <p:nvPr/>
          </p:nvSpPr>
          <p:spPr bwMode="auto">
            <a:xfrm>
              <a:off x="3657598" y="5455127"/>
              <a:ext cx="1869813" cy="658363"/>
            </a:xfrm>
            <a:prstGeom prst="rect">
              <a:avLst/>
            </a:prstGeom>
            <a:noFill/>
            <a:ln w="19050">
              <a:noFill/>
              <a:miter lim="800000"/>
              <a:headEnd/>
              <a:tailEnd/>
            </a:ln>
          </p:spPr>
          <p:txBody>
            <a:bodyPr wrap="square">
              <a:spAutoFit/>
            </a:bodyPr>
            <a:lstStyle/>
            <a:p>
              <a:pPr>
                <a:spcBef>
                  <a:spcPct val="50000"/>
                </a:spcBef>
              </a:pPr>
              <a:r>
                <a:rPr lang="en-US" altLang="zh-CN" sz="2000" dirty="0" err="1">
                  <a:solidFill>
                    <a:schemeClr val="bg2"/>
                  </a:solidFill>
                  <a:latin typeface="Arial" charset="0"/>
                  <a:cs typeface="Arial" charset="0"/>
                </a:rPr>
                <a:t>BCube</a:t>
              </a:r>
              <a:endParaRPr lang="en-US" altLang="zh-CN" sz="2000" dirty="0">
                <a:solidFill>
                  <a:schemeClr val="bg2"/>
                </a:solidFill>
                <a:latin typeface="Arial" charset="0"/>
                <a:cs typeface="Arial" charset="0"/>
              </a:endParaRPr>
            </a:p>
          </p:txBody>
        </p:sp>
        <p:sp>
          <p:nvSpPr>
            <p:cNvPr id="5143" name="Line 342"/>
            <p:cNvSpPr>
              <a:spLocks noChangeShapeType="1"/>
            </p:cNvSpPr>
            <p:nvPr/>
          </p:nvSpPr>
          <p:spPr bwMode="auto">
            <a:xfrm flipH="1">
              <a:off x="1869030" y="4562691"/>
              <a:ext cx="183534" cy="435143"/>
            </a:xfrm>
            <a:prstGeom prst="line">
              <a:avLst/>
            </a:prstGeom>
            <a:noFill/>
            <a:ln w="19050">
              <a:solidFill>
                <a:schemeClr val="bg2"/>
              </a:solidFill>
              <a:round/>
              <a:headEnd/>
              <a:tailEnd/>
            </a:ln>
          </p:spPr>
          <p:txBody>
            <a:bodyPr wrap="none" anchor="ctr"/>
            <a:lstStyle/>
            <a:p>
              <a:endParaRPr lang="en-US"/>
            </a:p>
          </p:txBody>
        </p:sp>
        <p:sp>
          <p:nvSpPr>
            <p:cNvPr id="5144" name="Line 344"/>
            <p:cNvSpPr>
              <a:spLocks noChangeShapeType="1"/>
            </p:cNvSpPr>
            <p:nvPr/>
          </p:nvSpPr>
          <p:spPr bwMode="auto">
            <a:xfrm flipH="1">
              <a:off x="1961130" y="4562691"/>
              <a:ext cx="91433" cy="435143"/>
            </a:xfrm>
            <a:prstGeom prst="line">
              <a:avLst/>
            </a:prstGeom>
            <a:noFill/>
            <a:ln w="19050">
              <a:solidFill>
                <a:schemeClr val="bg2"/>
              </a:solidFill>
              <a:round/>
              <a:headEnd/>
              <a:tailEnd/>
            </a:ln>
          </p:spPr>
          <p:txBody>
            <a:bodyPr wrap="none" anchor="ctr"/>
            <a:lstStyle/>
            <a:p>
              <a:endParaRPr lang="en-US"/>
            </a:p>
          </p:txBody>
        </p:sp>
        <p:sp>
          <p:nvSpPr>
            <p:cNvPr id="5145" name="Line 346"/>
            <p:cNvSpPr>
              <a:spLocks noChangeShapeType="1"/>
            </p:cNvSpPr>
            <p:nvPr/>
          </p:nvSpPr>
          <p:spPr bwMode="auto">
            <a:xfrm flipH="1">
              <a:off x="2022531" y="4562691"/>
              <a:ext cx="30033" cy="435143"/>
            </a:xfrm>
            <a:prstGeom prst="line">
              <a:avLst/>
            </a:prstGeom>
            <a:noFill/>
            <a:ln w="19050">
              <a:solidFill>
                <a:schemeClr val="bg2"/>
              </a:solidFill>
              <a:round/>
              <a:headEnd/>
              <a:tailEnd/>
            </a:ln>
          </p:spPr>
          <p:txBody>
            <a:bodyPr wrap="none" anchor="ctr"/>
            <a:lstStyle/>
            <a:p>
              <a:endParaRPr lang="en-US"/>
            </a:p>
          </p:txBody>
        </p:sp>
        <p:sp>
          <p:nvSpPr>
            <p:cNvPr id="5146" name="Line 347"/>
            <p:cNvSpPr>
              <a:spLocks noChangeShapeType="1"/>
            </p:cNvSpPr>
            <p:nvPr/>
          </p:nvSpPr>
          <p:spPr bwMode="auto">
            <a:xfrm>
              <a:off x="2052563" y="4562691"/>
              <a:ext cx="27740" cy="474028"/>
            </a:xfrm>
            <a:prstGeom prst="line">
              <a:avLst/>
            </a:prstGeom>
            <a:noFill/>
            <a:ln w="19050">
              <a:solidFill>
                <a:schemeClr val="bg2"/>
              </a:solidFill>
              <a:round/>
              <a:headEnd/>
              <a:tailEnd/>
            </a:ln>
          </p:spPr>
          <p:txBody>
            <a:bodyPr wrap="none" anchor="ctr"/>
            <a:lstStyle/>
            <a:p>
              <a:endParaRPr lang="en-US"/>
            </a:p>
          </p:txBody>
        </p:sp>
        <p:sp>
          <p:nvSpPr>
            <p:cNvPr id="5147" name="Line 348"/>
            <p:cNvSpPr>
              <a:spLocks noChangeShapeType="1"/>
            </p:cNvSpPr>
            <p:nvPr/>
          </p:nvSpPr>
          <p:spPr bwMode="auto">
            <a:xfrm>
              <a:off x="2056371" y="4562348"/>
              <a:ext cx="83930" cy="546239"/>
            </a:xfrm>
            <a:prstGeom prst="line">
              <a:avLst/>
            </a:prstGeom>
            <a:noFill/>
            <a:ln w="19050">
              <a:solidFill>
                <a:schemeClr val="bg2"/>
              </a:solidFill>
              <a:round/>
              <a:headEnd/>
              <a:tailEnd/>
            </a:ln>
          </p:spPr>
          <p:txBody>
            <a:bodyPr wrap="none" anchor="ctr"/>
            <a:lstStyle/>
            <a:p>
              <a:endParaRPr lang="en-US"/>
            </a:p>
          </p:txBody>
        </p:sp>
        <p:sp>
          <p:nvSpPr>
            <p:cNvPr id="5148" name="Line 350"/>
            <p:cNvSpPr>
              <a:spLocks noChangeShapeType="1"/>
            </p:cNvSpPr>
            <p:nvPr/>
          </p:nvSpPr>
          <p:spPr bwMode="auto">
            <a:xfrm>
              <a:off x="2052563" y="4562691"/>
              <a:ext cx="196311" cy="509962"/>
            </a:xfrm>
            <a:prstGeom prst="line">
              <a:avLst/>
            </a:prstGeom>
            <a:noFill/>
            <a:ln w="19050">
              <a:solidFill>
                <a:schemeClr val="bg2"/>
              </a:solidFill>
              <a:round/>
              <a:headEnd/>
              <a:tailEnd/>
            </a:ln>
          </p:spPr>
          <p:txBody>
            <a:bodyPr wrap="none" anchor="ctr"/>
            <a:lstStyle/>
            <a:p>
              <a:endParaRPr lang="en-US"/>
            </a:p>
          </p:txBody>
        </p:sp>
        <p:sp>
          <p:nvSpPr>
            <p:cNvPr id="5149" name="Line 342"/>
            <p:cNvSpPr>
              <a:spLocks noChangeShapeType="1"/>
            </p:cNvSpPr>
            <p:nvPr/>
          </p:nvSpPr>
          <p:spPr bwMode="auto">
            <a:xfrm flipH="1">
              <a:off x="2322714" y="4562691"/>
              <a:ext cx="183534" cy="435143"/>
            </a:xfrm>
            <a:prstGeom prst="line">
              <a:avLst/>
            </a:prstGeom>
            <a:noFill/>
            <a:ln w="19050">
              <a:solidFill>
                <a:schemeClr val="bg2"/>
              </a:solidFill>
              <a:round/>
              <a:headEnd/>
              <a:tailEnd/>
            </a:ln>
          </p:spPr>
          <p:txBody>
            <a:bodyPr wrap="none" anchor="ctr"/>
            <a:lstStyle/>
            <a:p>
              <a:endParaRPr lang="en-US"/>
            </a:p>
          </p:txBody>
        </p:sp>
        <p:sp>
          <p:nvSpPr>
            <p:cNvPr id="5150" name="Line 344"/>
            <p:cNvSpPr>
              <a:spLocks noChangeShapeType="1"/>
            </p:cNvSpPr>
            <p:nvPr/>
          </p:nvSpPr>
          <p:spPr bwMode="auto">
            <a:xfrm flipH="1">
              <a:off x="2414814" y="4562691"/>
              <a:ext cx="91433" cy="435143"/>
            </a:xfrm>
            <a:prstGeom prst="line">
              <a:avLst/>
            </a:prstGeom>
            <a:noFill/>
            <a:ln w="19050">
              <a:solidFill>
                <a:schemeClr val="bg2"/>
              </a:solidFill>
              <a:round/>
              <a:headEnd/>
              <a:tailEnd/>
            </a:ln>
          </p:spPr>
          <p:txBody>
            <a:bodyPr wrap="none" anchor="ctr"/>
            <a:lstStyle/>
            <a:p>
              <a:endParaRPr lang="en-US"/>
            </a:p>
          </p:txBody>
        </p:sp>
        <p:sp>
          <p:nvSpPr>
            <p:cNvPr id="5151" name="Line 346"/>
            <p:cNvSpPr>
              <a:spLocks noChangeShapeType="1"/>
            </p:cNvSpPr>
            <p:nvPr/>
          </p:nvSpPr>
          <p:spPr bwMode="auto">
            <a:xfrm flipH="1">
              <a:off x="2476215" y="4562691"/>
              <a:ext cx="30033" cy="435143"/>
            </a:xfrm>
            <a:prstGeom prst="line">
              <a:avLst/>
            </a:prstGeom>
            <a:noFill/>
            <a:ln w="19050">
              <a:solidFill>
                <a:schemeClr val="bg2"/>
              </a:solidFill>
              <a:round/>
              <a:headEnd/>
              <a:tailEnd/>
            </a:ln>
          </p:spPr>
          <p:txBody>
            <a:bodyPr wrap="none" anchor="ctr"/>
            <a:lstStyle/>
            <a:p>
              <a:endParaRPr lang="en-US"/>
            </a:p>
          </p:txBody>
        </p:sp>
        <p:sp>
          <p:nvSpPr>
            <p:cNvPr id="5152" name="Line 347"/>
            <p:cNvSpPr>
              <a:spLocks noChangeShapeType="1"/>
            </p:cNvSpPr>
            <p:nvPr/>
          </p:nvSpPr>
          <p:spPr bwMode="auto">
            <a:xfrm>
              <a:off x="2506247" y="4562691"/>
              <a:ext cx="27740" cy="474028"/>
            </a:xfrm>
            <a:prstGeom prst="line">
              <a:avLst/>
            </a:prstGeom>
            <a:noFill/>
            <a:ln w="19050">
              <a:solidFill>
                <a:schemeClr val="bg2"/>
              </a:solidFill>
              <a:round/>
              <a:headEnd/>
              <a:tailEnd/>
            </a:ln>
          </p:spPr>
          <p:txBody>
            <a:bodyPr wrap="none" anchor="ctr"/>
            <a:lstStyle/>
            <a:p>
              <a:endParaRPr lang="en-US"/>
            </a:p>
          </p:txBody>
        </p:sp>
        <p:sp>
          <p:nvSpPr>
            <p:cNvPr id="5153" name="Line 348"/>
            <p:cNvSpPr>
              <a:spLocks noChangeShapeType="1"/>
            </p:cNvSpPr>
            <p:nvPr/>
          </p:nvSpPr>
          <p:spPr bwMode="auto">
            <a:xfrm>
              <a:off x="2510055" y="4562348"/>
              <a:ext cx="83930" cy="546239"/>
            </a:xfrm>
            <a:prstGeom prst="line">
              <a:avLst/>
            </a:prstGeom>
            <a:noFill/>
            <a:ln w="19050">
              <a:solidFill>
                <a:schemeClr val="bg2"/>
              </a:solidFill>
              <a:round/>
              <a:headEnd/>
              <a:tailEnd/>
            </a:ln>
          </p:spPr>
          <p:txBody>
            <a:bodyPr wrap="none" anchor="ctr"/>
            <a:lstStyle/>
            <a:p>
              <a:endParaRPr lang="en-US"/>
            </a:p>
          </p:txBody>
        </p:sp>
        <p:sp>
          <p:nvSpPr>
            <p:cNvPr id="5154" name="Line 350"/>
            <p:cNvSpPr>
              <a:spLocks noChangeShapeType="1"/>
            </p:cNvSpPr>
            <p:nvPr/>
          </p:nvSpPr>
          <p:spPr bwMode="auto">
            <a:xfrm>
              <a:off x="2506247" y="4562691"/>
              <a:ext cx="196311" cy="509962"/>
            </a:xfrm>
            <a:prstGeom prst="line">
              <a:avLst/>
            </a:prstGeom>
            <a:noFill/>
            <a:ln w="19050">
              <a:solidFill>
                <a:schemeClr val="bg2"/>
              </a:solidFill>
              <a:round/>
              <a:headEnd/>
              <a:tailEnd/>
            </a:ln>
          </p:spPr>
          <p:txBody>
            <a:bodyPr wrap="none" anchor="ctr"/>
            <a:lstStyle/>
            <a:p>
              <a:endParaRPr lang="en-US"/>
            </a:p>
          </p:txBody>
        </p:sp>
        <p:sp>
          <p:nvSpPr>
            <p:cNvPr id="5155" name="Line 342"/>
            <p:cNvSpPr>
              <a:spLocks noChangeShapeType="1"/>
            </p:cNvSpPr>
            <p:nvPr/>
          </p:nvSpPr>
          <p:spPr bwMode="auto">
            <a:xfrm flipH="1">
              <a:off x="2786045" y="4570402"/>
              <a:ext cx="183534" cy="435143"/>
            </a:xfrm>
            <a:prstGeom prst="line">
              <a:avLst/>
            </a:prstGeom>
            <a:noFill/>
            <a:ln w="19050">
              <a:solidFill>
                <a:schemeClr val="bg2"/>
              </a:solidFill>
              <a:round/>
              <a:headEnd/>
              <a:tailEnd/>
            </a:ln>
          </p:spPr>
          <p:txBody>
            <a:bodyPr wrap="none" anchor="ctr"/>
            <a:lstStyle/>
            <a:p>
              <a:endParaRPr lang="en-US"/>
            </a:p>
          </p:txBody>
        </p:sp>
        <p:sp>
          <p:nvSpPr>
            <p:cNvPr id="5156" name="Line 344"/>
            <p:cNvSpPr>
              <a:spLocks noChangeShapeType="1"/>
            </p:cNvSpPr>
            <p:nvPr/>
          </p:nvSpPr>
          <p:spPr bwMode="auto">
            <a:xfrm flipH="1">
              <a:off x="2878145" y="4570402"/>
              <a:ext cx="91433" cy="435143"/>
            </a:xfrm>
            <a:prstGeom prst="line">
              <a:avLst/>
            </a:prstGeom>
            <a:noFill/>
            <a:ln w="19050">
              <a:solidFill>
                <a:schemeClr val="bg2"/>
              </a:solidFill>
              <a:round/>
              <a:headEnd/>
              <a:tailEnd/>
            </a:ln>
          </p:spPr>
          <p:txBody>
            <a:bodyPr wrap="none" anchor="ctr"/>
            <a:lstStyle/>
            <a:p>
              <a:endParaRPr lang="en-US"/>
            </a:p>
          </p:txBody>
        </p:sp>
        <p:sp>
          <p:nvSpPr>
            <p:cNvPr id="5157" name="Line 346"/>
            <p:cNvSpPr>
              <a:spLocks noChangeShapeType="1"/>
            </p:cNvSpPr>
            <p:nvPr/>
          </p:nvSpPr>
          <p:spPr bwMode="auto">
            <a:xfrm flipH="1">
              <a:off x="2939545" y="4570402"/>
              <a:ext cx="30033" cy="435143"/>
            </a:xfrm>
            <a:prstGeom prst="line">
              <a:avLst/>
            </a:prstGeom>
            <a:noFill/>
            <a:ln w="19050">
              <a:solidFill>
                <a:schemeClr val="bg2"/>
              </a:solidFill>
              <a:round/>
              <a:headEnd/>
              <a:tailEnd/>
            </a:ln>
          </p:spPr>
          <p:txBody>
            <a:bodyPr wrap="none" anchor="ctr"/>
            <a:lstStyle/>
            <a:p>
              <a:endParaRPr lang="en-US"/>
            </a:p>
          </p:txBody>
        </p:sp>
        <p:sp>
          <p:nvSpPr>
            <p:cNvPr id="5158" name="Line 347"/>
            <p:cNvSpPr>
              <a:spLocks noChangeShapeType="1"/>
            </p:cNvSpPr>
            <p:nvPr/>
          </p:nvSpPr>
          <p:spPr bwMode="auto">
            <a:xfrm>
              <a:off x="2969578" y="4570402"/>
              <a:ext cx="27740" cy="474028"/>
            </a:xfrm>
            <a:prstGeom prst="line">
              <a:avLst/>
            </a:prstGeom>
            <a:noFill/>
            <a:ln w="19050">
              <a:solidFill>
                <a:schemeClr val="bg2"/>
              </a:solidFill>
              <a:round/>
              <a:headEnd/>
              <a:tailEnd/>
            </a:ln>
          </p:spPr>
          <p:txBody>
            <a:bodyPr wrap="none" anchor="ctr"/>
            <a:lstStyle/>
            <a:p>
              <a:endParaRPr lang="en-US"/>
            </a:p>
          </p:txBody>
        </p:sp>
        <p:sp>
          <p:nvSpPr>
            <p:cNvPr id="5159" name="Line 348"/>
            <p:cNvSpPr>
              <a:spLocks noChangeShapeType="1"/>
            </p:cNvSpPr>
            <p:nvPr/>
          </p:nvSpPr>
          <p:spPr bwMode="auto">
            <a:xfrm>
              <a:off x="2973386" y="4570059"/>
              <a:ext cx="83930" cy="546239"/>
            </a:xfrm>
            <a:prstGeom prst="line">
              <a:avLst/>
            </a:prstGeom>
            <a:noFill/>
            <a:ln w="19050">
              <a:solidFill>
                <a:schemeClr val="bg2"/>
              </a:solidFill>
              <a:round/>
              <a:headEnd/>
              <a:tailEnd/>
            </a:ln>
          </p:spPr>
          <p:txBody>
            <a:bodyPr wrap="none" anchor="ctr"/>
            <a:lstStyle/>
            <a:p>
              <a:endParaRPr lang="en-US"/>
            </a:p>
          </p:txBody>
        </p:sp>
        <p:sp>
          <p:nvSpPr>
            <p:cNvPr id="5160" name="Line 350"/>
            <p:cNvSpPr>
              <a:spLocks noChangeShapeType="1"/>
            </p:cNvSpPr>
            <p:nvPr/>
          </p:nvSpPr>
          <p:spPr bwMode="auto">
            <a:xfrm>
              <a:off x="2969578" y="4570402"/>
              <a:ext cx="196311" cy="509962"/>
            </a:xfrm>
            <a:prstGeom prst="line">
              <a:avLst/>
            </a:prstGeom>
            <a:noFill/>
            <a:ln w="19050">
              <a:solidFill>
                <a:schemeClr val="bg2"/>
              </a:solidFill>
              <a:round/>
              <a:headEnd/>
              <a:tailEnd/>
            </a:ln>
          </p:spPr>
          <p:txBody>
            <a:bodyPr wrap="none" anchor="ctr"/>
            <a:lstStyle/>
            <a:p>
              <a:endParaRPr lang="en-US"/>
            </a:p>
          </p:txBody>
        </p:sp>
        <p:sp>
          <p:nvSpPr>
            <p:cNvPr id="5161" name="Line 342"/>
            <p:cNvSpPr>
              <a:spLocks noChangeShapeType="1"/>
            </p:cNvSpPr>
            <p:nvPr/>
          </p:nvSpPr>
          <p:spPr bwMode="auto">
            <a:xfrm flipH="1">
              <a:off x="3242850" y="4568014"/>
              <a:ext cx="183534" cy="435143"/>
            </a:xfrm>
            <a:prstGeom prst="line">
              <a:avLst/>
            </a:prstGeom>
            <a:noFill/>
            <a:ln w="19050">
              <a:solidFill>
                <a:schemeClr val="bg2"/>
              </a:solidFill>
              <a:round/>
              <a:headEnd/>
              <a:tailEnd/>
            </a:ln>
          </p:spPr>
          <p:txBody>
            <a:bodyPr wrap="none" anchor="ctr"/>
            <a:lstStyle/>
            <a:p>
              <a:endParaRPr lang="en-US"/>
            </a:p>
          </p:txBody>
        </p:sp>
        <p:sp>
          <p:nvSpPr>
            <p:cNvPr id="5162" name="Line 344"/>
            <p:cNvSpPr>
              <a:spLocks noChangeShapeType="1"/>
            </p:cNvSpPr>
            <p:nvPr/>
          </p:nvSpPr>
          <p:spPr bwMode="auto">
            <a:xfrm flipH="1">
              <a:off x="3334951" y="4568014"/>
              <a:ext cx="91433" cy="435143"/>
            </a:xfrm>
            <a:prstGeom prst="line">
              <a:avLst/>
            </a:prstGeom>
            <a:noFill/>
            <a:ln w="19050">
              <a:solidFill>
                <a:schemeClr val="bg2"/>
              </a:solidFill>
              <a:round/>
              <a:headEnd/>
              <a:tailEnd/>
            </a:ln>
          </p:spPr>
          <p:txBody>
            <a:bodyPr wrap="none" anchor="ctr"/>
            <a:lstStyle/>
            <a:p>
              <a:endParaRPr lang="en-US"/>
            </a:p>
          </p:txBody>
        </p:sp>
        <p:sp>
          <p:nvSpPr>
            <p:cNvPr id="5163" name="Line 346"/>
            <p:cNvSpPr>
              <a:spLocks noChangeShapeType="1"/>
            </p:cNvSpPr>
            <p:nvPr/>
          </p:nvSpPr>
          <p:spPr bwMode="auto">
            <a:xfrm flipH="1">
              <a:off x="3396351" y="4568014"/>
              <a:ext cx="30033" cy="435143"/>
            </a:xfrm>
            <a:prstGeom prst="line">
              <a:avLst/>
            </a:prstGeom>
            <a:noFill/>
            <a:ln w="19050">
              <a:solidFill>
                <a:schemeClr val="bg2"/>
              </a:solidFill>
              <a:round/>
              <a:headEnd/>
              <a:tailEnd/>
            </a:ln>
          </p:spPr>
          <p:txBody>
            <a:bodyPr wrap="none" anchor="ctr"/>
            <a:lstStyle/>
            <a:p>
              <a:endParaRPr lang="en-US"/>
            </a:p>
          </p:txBody>
        </p:sp>
        <p:sp>
          <p:nvSpPr>
            <p:cNvPr id="5164" name="Line 347"/>
            <p:cNvSpPr>
              <a:spLocks noChangeShapeType="1"/>
            </p:cNvSpPr>
            <p:nvPr/>
          </p:nvSpPr>
          <p:spPr bwMode="auto">
            <a:xfrm>
              <a:off x="3426384" y="4568014"/>
              <a:ext cx="27740" cy="474028"/>
            </a:xfrm>
            <a:prstGeom prst="line">
              <a:avLst/>
            </a:prstGeom>
            <a:noFill/>
            <a:ln w="19050">
              <a:solidFill>
                <a:schemeClr val="bg2"/>
              </a:solidFill>
              <a:round/>
              <a:headEnd/>
              <a:tailEnd/>
            </a:ln>
          </p:spPr>
          <p:txBody>
            <a:bodyPr wrap="none" anchor="ctr"/>
            <a:lstStyle/>
            <a:p>
              <a:endParaRPr lang="en-US"/>
            </a:p>
          </p:txBody>
        </p:sp>
        <p:sp>
          <p:nvSpPr>
            <p:cNvPr id="5165" name="Line 348"/>
            <p:cNvSpPr>
              <a:spLocks noChangeShapeType="1"/>
            </p:cNvSpPr>
            <p:nvPr/>
          </p:nvSpPr>
          <p:spPr bwMode="auto">
            <a:xfrm>
              <a:off x="3430191" y="4567672"/>
              <a:ext cx="83930" cy="546239"/>
            </a:xfrm>
            <a:prstGeom prst="line">
              <a:avLst/>
            </a:prstGeom>
            <a:noFill/>
            <a:ln w="19050">
              <a:solidFill>
                <a:schemeClr val="bg2"/>
              </a:solidFill>
              <a:round/>
              <a:headEnd/>
              <a:tailEnd/>
            </a:ln>
          </p:spPr>
          <p:txBody>
            <a:bodyPr wrap="none" anchor="ctr"/>
            <a:lstStyle/>
            <a:p>
              <a:endParaRPr lang="en-US"/>
            </a:p>
          </p:txBody>
        </p:sp>
        <p:sp>
          <p:nvSpPr>
            <p:cNvPr id="5166" name="Line 350"/>
            <p:cNvSpPr>
              <a:spLocks noChangeShapeType="1"/>
            </p:cNvSpPr>
            <p:nvPr/>
          </p:nvSpPr>
          <p:spPr bwMode="auto">
            <a:xfrm>
              <a:off x="3426384" y="4568014"/>
              <a:ext cx="196311" cy="509962"/>
            </a:xfrm>
            <a:prstGeom prst="line">
              <a:avLst/>
            </a:prstGeom>
            <a:noFill/>
            <a:ln w="19050">
              <a:solidFill>
                <a:schemeClr val="bg2"/>
              </a:solidFill>
              <a:round/>
              <a:headEnd/>
              <a:tailEnd/>
            </a:ln>
          </p:spPr>
          <p:txBody>
            <a:bodyPr wrap="none" anchor="ctr"/>
            <a:lstStyle/>
            <a:p>
              <a:endParaRPr lang="en-US"/>
            </a:p>
          </p:txBody>
        </p:sp>
        <p:sp>
          <p:nvSpPr>
            <p:cNvPr id="5167" name="Line 342"/>
            <p:cNvSpPr>
              <a:spLocks noChangeShapeType="1"/>
            </p:cNvSpPr>
            <p:nvPr/>
          </p:nvSpPr>
          <p:spPr bwMode="auto">
            <a:xfrm flipH="1">
              <a:off x="3704859" y="4562691"/>
              <a:ext cx="183534" cy="435143"/>
            </a:xfrm>
            <a:prstGeom prst="line">
              <a:avLst/>
            </a:prstGeom>
            <a:noFill/>
            <a:ln w="19050">
              <a:solidFill>
                <a:schemeClr val="bg2"/>
              </a:solidFill>
              <a:round/>
              <a:headEnd/>
              <a:tailEnd/>
            </a:ln>
          </p:spPr>
          <p:txBody>
            <a:bodyPr wrap="none" anchor="ctr"/>
            <a:lstStyle/>
            <a:p>
              <a:endParaRPr lang="en-US"/>
            </a:p>
          </p:txBody>
        </p:sp>
        <p:sp>
          <p:nvSpPr>
            <p:cNvPr id="5168" name="Line 344"/>
            <p:cNvSpPr>
              <a:spLocks noChangeShapeType="1"/>
            </p:cNvSpPr>
            <p:nvPr/>
          </p:nvSpPr>
          <p:spPr bwMode="auto">
            <a:xfrm flipH="1">
              <a:off x="3796960" y="4562691"/>
              <a:ext cx="91433" cy="435143"/>
            </a:xfrm>
            <a:prstGeom prst="line">
              <a:avLst/>
            </a:prstGeom>
            <a:noFill/>
            <a:ln w="19050">
              <a:solidFill>
                <a:schemeClr val="bg2"/>
              </a:solidFill>
              <a:round/>
              <a:headEnd/>
              <a:tailEnd/>
            </a:ln>
          </p:spPr>
          <p:txBody>
            <a:bodyPr wrap="none" anchor="ctr"/>
            <a:lstStyle/>
            <a:p>
              <a:endParaRPr lang="en-US"/>
            </a:p>
          </p:txBody>
        </p:sp>
        <p:sp>
          <p:nvSpPr>
            <p:cNvPr id="5169" name="Line 346"/>
            <p:cNvSpPr>
              <a:spLocks noChangeShapeType="1"/>
            </p:cNvSpPr>
            <p:nvPr/>
          </p:nvSpPr>
          <p:spPr bwMode="auto">
            <a:xfrm flipH="1">
              <a:off x="3858360" y="4562691"/>
              <a:ext cx="30033" cy="435143"/>
            </a:xfrm>
            <a:prstGeom prst="line">
              <a:avLst/>
            </a:prstGeom>
            <a:noFill/>
            <a:ln w="19050">
              <a:solidFill>
                <a:schemeClr val="bg2"/>
              </a:solidFill>
              <a:round/>
              <a:headEnd/>
              <a:tailEnd/>
            </a:ln>
          </p:spPr>
          <p:txBody>
            <a:bodyPr wrap="none" anchor="ctr"/>
            <a:lstStyle/>
            <a:p>
              <a:endParaRPr lang="en-US"/>
            </a:p>
          </p:txBody>
        </p:sp>
        <p:sp>
          <p:nvSpPr>
            <p:cNvPr id="5170" name="Line 347"/>
            <p:cNvSpPr>
              <a:spLocks noChangeShapeType="1"/>
            </p:cNvSpPr>
            <p:nvPr/>
          </p:nvSpPr>
          <p:spPr bwMode="auto">
            <a:xfrm>
              <a:off x="3888393" y="4562691"/>
              <a:ext cx="27740" cy="474028"/>
            </a:xfrm>
            <a:prstGeom prst="line">
              <a:avLst/>
            </a:prstGeom>
            <a:noFill/>
            <a:ln w="19050">
              <a:solidFill>
                <a:schemeClr val="bg2"/>
              </a:solidFill>
              <a:round/>
              <a:headEnd/>
              <a:tailEnd/>
            </a:ln>
          </p:spPr>
          <p:txBody>
            <a:bodyPr wrap="none" anchor="ctr"/>
            <a:lstStyle/>
            <a:p>
              <a:endParaRPr lang="en-US"/>
            </a:p>
          </p:txBody>
        </p:sp>
        <p:sp>
          <p:nvSpPr>
            <p:cNvPr id="5171" name="Line 348"/>
            <p:cNvSpPr>
              <a:spLocks noChangeShapeType="1"/>
            </p:cNvSpPr>
            <p:nvPr/>
          </p:nvSpPr>
          <p:spPr bwMode="auto">
            <a:xfrm>
              <a:off x="3892200" y="4562348"/>
              <a:ext cx="83930" cy="546239"/>
            </a:xfrm>
            <a:prstGeom prst="line">
              <a:avLst/>
            </a:prstGeom>
            <a:noFill/>
            <a:ln w="19050">
              <a:solidFill>
                <a:schemeClr val="bg2"/>
              </a:solidFill>
              <a:round/>
              <a:headEnd/>
              <a:tailEnd/>
            </a:ln>
          </p:spPr>
          <p:txBody>
            <a:bodyPr wrap="none" anchor="ctr"/>
            <a:lstStyle/>
            <a:p>
              <a:endParaRPr lang="en-US"/>
            </a:p>
          </p:txBody>
        </p:sp>
        <p:sp>
          <p:nvSpPr>
            <p:cNvPr id="5172" name="Line 350"/>
            <p:cNvSpPr>
              <a:spLocks noChangeShapeType="1"/>
            </p:cNvSpPr>
            <p:nvPr/>
          </p:nvSpPr>
          <p:spPr bwMode="auto">
            <a:xfrm>
              <a:off x="3888393" y="4562691"/>
              <a:ext cx="196311" cy="509962"/>
            </a:xfrm>
            <a:prstGeom prst="line">
              <a:avLst/>
            </a:prstGeom>
            <a:noFill/>
            <a:ln w="19050">
              <a:solidFill>
                <a:schemeClr val="bg2"/>
              </a:solidFill>
              <a:round/>
              <a:headEnd/>
              <a:tailEnd/>
            </a:ln>
          </p:spPr>
          <p:txBody>
            <a:bodyPr wrap="none" anchor="ctr"/>
            <a:lstStyle/>
            <a:p>
              <a:endParaRPr lang="en-US"/>
            </a:p>
          </p:txBody>
        </p:sp>
        <p:sp>
          <p:nvSpPr>
            <p:cNvPr id="5173" name="Line 342"/>
            <p:cNvSpPr>
              <a:spLocks noChangeShapeType="1"/>
            </p:cNvSpPr>
            <p:nvPr/>
          </p:nvSpPr>
          <p:spPr bwMode="auto">
            <a:xfrm flipH="1">
              <a:off x="1424992" y="4562691"/>
              <a:ext cx="183534" cy="435143"/>
            </a:xfrm>
            <a:prstGeom prst="line">
              <a:avLst/>
            </a:prstGeom>
            <a:noFill/>
            <a:ln w="19050">
              <a:solidFill>
                <a:schemeClr val="bg2"/>
              </a:solidFill>
              <a:round/>
              <a:headEnd/>
              <a:tailEnd/>
            </a:ln>
          </p:spPr>
          <p:txBody>
            <a:bodyPr wrap="none" anchor="ctr"/>
            <a:lstStyle/>
            <a:p>
              <a:endParaRPr lang="en-US"/>
            </a:p>
          </p:txBody>
        </p:sp>
        <p:sp>
          <p:nvSpPr>
            <p:cNvPr id="5174" name="Line 344"/>
            <p:cNvSpPr>
              <a:spLocks noChangeShapeType="1"/>
            </p:cNvSpPr>
            <p:nvPr/>
          </p:nvSpPr>
          <p:spPr bwMode="auto">
            <a:xfrm flipH="1">
              <a:off x="1517092" y="4562691"/>
              <a:ext cx="91433" cy="435143"/>
            </a:xfrm>
            <a:prstGeom prst="line">
              <a:avLst/>
            </a:prstGeom>
            <a:noFill/>
            <a:ln w="19050">
              <a:solidFill>
                <a:schemeClr val="bg2"/>
              </a:solidFill>
              <a:round/>
              <a:headEnd/>
              <a:tailEnd/>
            </a:ln>
          </p:spPr>
          <p:txBody>
            <a:bodyPr wrap="none" anchor="ctr"/>
            <a:lstStyle/>
            <a:p>
              <a:endParaRPr lang="en-US"/>
            </a:p>
          </p:txBody>
        </p:sp>
        <p:sp>
          <p:nvSpPr>
            <p:cNvPr id="5175" name="Line 346"/>
            <p:cNvSpPr>
              <a:spLocks noChangeShapeType="1"/>
            </p:cNvSpPr>
            <p:nvPr/>
          </p:nvSpPr>
          <p:spPr bwMode="auto">
            <a:xfrm flipH="1">
              <a:off x="1578493" y="4562691"/>
              <a:ext cx="30033" cy="435143"/>
            </a:xfrm>
            <a:prstGeom prst="line">
              <a:avLst/>
            </a:prstGeom>
            <a:noFill/>
            <a:ln w="19050">
              <a:solidFill>
                <a:schemeClr val="bg2"/>
              </a:solidFill>
              <a:round/>
              <a:headEnd/>
              <a:tailEnd/>
            </a:ln>
          </p:spPr>
          <p:txBody>
            <a:bodyPr wrap="none" anchor="ctr"/>
            <a:lstStyle/>
            <a:p>
              <a:endParaRPr lang="en-US"/>
            </a:p>
          </p:txBody>
        </p:sp>
        <p:sp>
          <p:nvSpPr>
            <p:cNvPr id="5176" name="Line 347"/>
            <p:cNvSpPr>
              <a:spLocks noChangeShapeType="1"/>
            </p:cNvSpPr>
            <p:nvPr/>
          </p:nvSpPr>
          <p:spPr bwMode="auto">
            <a:xfrm>
              <a:off x="1608525" y="4562691"/>
              <a:ext cx="27740" cy="474028"/>
            </a:xfrm>
            <a:prstGeom prst="line">
              <a:avLst/>
            </a:prstGeom>
            <a:noFill/>
            <a:ln w="19050">
              <a:solidFill>
                <a:schemeClr val="bg2"/>
              </a:solidFill>
              <a:round/>
              <a:headEnd/>
              <a:tailEnd/>
            </a:ln>
          </p:spPr>
          <p:txBody>
            <a:bodyPr wrap="none" anchor="ctr"/>
            <a:lstStyle/>
            <a:p>
              <a:endParaRPr lang="en-US"/>
            </a:p>
          </p:txBody>
        </p:sp>
        <p:sp>
          <p:nvSpPr>
            <p:cNvPr id="5177" name="Line 348"/>
            <p:cNvSpPr>
              <a:spLocks noChangeShapeType="1"/>
            </p:cNvSpPr>
            <p:nvPr/>
          </p:nvSpPr>
          <p:spPr bwMode="auto">
            <a:xfrm>
              <a:off x="1612333" y="4562348"/>
              <a:ext cx="83930" cy="546239"/>
            </a:xfrm>
            <a:prstGeom prst="line">
              <a:avLst/>
            </a:prstGeom>
            <a:noFill/>
            <a:ln w="19050">
              <a:solidFill>
                <a:schemeClr val="bg2"/>
              </a:solidFill>
              <a:round/>
              <a:headEnd/>
              <a:tailEnd/>
            </a:ln>
          </p:spPr>
          <p:txBody>
            <a:bodyPr wrap="none" anchor="ctr"/>
            <a:lstStyle/>
            <a:p>
              <a:endParaRPr lang="en-US"/>
            </a:p>
          </p:txBody>
        </p:sp>
        <p:sp>
          <p:nvSpPr>
            <p:cNvPr id="5178" name="Line 350"/>
            <p:cNvSpPr>
              <a:spLocks noChangeShapeType="1"/>
            </p:cNvSpPr>
            <p:nvPr/>
          </p:nvSpPr>
          <p:spPr bwMode="auto">
            <a:xfrm>
              <a:off x="1608525" y="4562691"/>
              <a:ext cx="196311" cy="509962"/>
            </a:xfrm>
            <a:prstGeom prst="line">
              <a:avLst/>
            </a:prstGeom>
            <a:noFill/>
            <a:ln w="19050">
              <a:solidFill>
                <a:schemeClr val="bg2"/>
              </a:solidFill>
              <a:round/>
              <a:headEnd/>
              <a:tailEnd/>
            </a:ln>
          </p:spPr>
          <p:txBody>
            <a:bodyPr wrap="none" anchor="ctr"/>
            <a:lstStyle/>
            <a:p>
              <a:endParaRPr lang="en-US"/>
            </a:p>
          </p:txBody>
        </p:sp>
        <p:pic>
          <p:nvPicPr>
            <p:cNvPr id="5179" name="Picture 354"/>
            <p:cNvPicPr>
              <a:picLocks noChangeAspect="1" noChangeArrowheads="1"/>
            </p:cNvPicPr>
            <p:nvPr/>
          </p:nvPicPr>
          <p:blipFill>
            <a:blip r:embed="rId4"/>
            <a:srcRect/>
            <a:stretch>
              <a:fillRect/>
            </a:stretch>
          </p:blipFill>
          <p:spPr bwMode="auto">
            <a:xfrm>
              <a:off x="1421191" y="4479799"/>
              <a:ext cx="376411" cy="256022"/>
            </a:xfrm>
            <a:prstGeom prst="rect">
              <a:avLst/>
            </a:prstGeom>
            <a:noFill/>
            <a:ln w="9525">
              <a:noFill/>
              <a:miter lim="800000"/>
              <a:headEnd/>
              <a:tailEnd/>
            </a:ln>
          </p:spPr>
        </p:pic>
        <p:pic>
          <p:nvPicPr>
            <p:cNvPr id="5180" name="Picture 367"/>
            <p:cNvPicPr>
              <a:picLocks noChangeAspect="1" noChangeArrowheads="1"/>
            </p:cNvPicPr>
            <p:nvPr/>
          </p:nvPicPr>
          <p:blipFill>
            <a:blip r:embed="rId4"/>
            <a:srcRect/>
            <a:stretch>
              <a:fillRect/>
            </a:stretch>
          </p:blipFill>
          <p:spPr bwMode="auto">
            <a:xfrm>
              <a:off x="1880359" y="4479799"/>
              <a:ext cx="376411" cy="256022"/>
            </a:xfrm>
            <a:prstGeom prst="rect">
              <a:avLst/>
            </a:prstGeom>
            <a:noFill/>
            <a:ln w="9525">
              <a:noFill/>
              <a:miter lim="800000"/>
              <a:headEnd/>
              <a:tailEnd/>
            </a:ln>
          </p:spPr>
        </p:pic>
        <p:pic>
          <p:nvPicPr>
            <p:cNvPr id="5181" name="Picture 380"/>
            <p:cNvPicPr>
              <a:picLocks noChangeAspect="1" noChangeArrowheads="1"/>
            </p:cNvPicPr>
            <p:nvPr/>
          </p:nvPicPr>
          <p:blipFill>
            <a:blip r:embed="rId4"/>
            <a:srcRect/>
            <a:stretch>
              <a:fillRect/>
            </a:stretch>
          </p:blipFill>
          <p:spPr bwMode="auto">
            <a:xfrm>
              <a:off x="2339527" y="4479799"/>
              <a:ext cx="376411" cy="256022"/>
            </a:xfrm>
            <a:prstGeom prst="rect">
              <a:avLst/>
            </a:prstGeom>
            <a:noFill/>
            <a:ln w="9525">
              <a:noFill/>
              <a:miter lim="800000"/>
              <a:headEnd/>
              <a:tailEnd/>
            </a:ln>
          </p:spPr>
        </p:pic>
        <p:pic>
          <p:nvPicPr>
            <p:cNvPr id="5182" name="Picture 393"/>
            <p:cNvPicPr>
              <a:picLocks noChangeAspect="1" noChangeArrowheads="1"/>
            </p:cNvPicPr>
            <p:nvPr/>
          </p:nvPicPr>
          <p:blipFill>
            <a:blip r:embed="rId4"/>
            <a:srcRect/>
            <a:stretch>
              <a:fillRect/>
            </a:stretch>
          </p:blipFill>
          <p:spPr bwMode="auto">
            <a:xfrm>
              <a:off x="2798696" y="4479799"/>
              <a:ext cx="376411" cy="256022"/>
            </a:xfrm>
            <a:prstGeom prst="rect">
              <a:avLst/>
            </a:prstGeom>
            <a:noFill/>
            <a:ln w="9525">
              <a:noFill/>
              <a:miter lim="800000"/>
              <a:headEnd/>
              <a:tailEnd/>
            </a:ln>
          </p:spPr>
        </p:pic>
        <p:pic>
          <p:nvPicPr>
            <p:cNvPr id="5183" name="Picture 406"/>
            <p:cNvPicPr>
              <a:picLocks noChangeAspect="1" noChangeArrowheads="1"/>
            </p:cNvPicPr>
            <p:nvPr/>
          </p:nvPicPr>
          <p:blipFill>
            <a:blip r:embed="rId4"/>
            <a:srcRect/>
            <a:stretch>
              <a:fillRect/>
            </a:stretch>
          </p:blipFill>
          <p:spPr bwMode="auto">
            <a:xfrm>
              <a:off x="3257864" y="4479799"/>
              <a:ext cx="376411" cy="256022"/>
            </a:xfrm>
            <a:prstGeom prst="rect">
              <a:avLst/>
            </a:prstGeom>
            <a:noFill/>
            <a:ln w="9525">
              <a:noFill/>
              <a:miter lim="800000"/>
              <a:headEnd/>
              <a:tailEnd/>
            </a:ln>
          </p:spPr>
        </p:pic>
        <p:pic>
          <p:nvPicPr>
            <p:cNvPr id="5184" name="Picture 419"/>
            <p:cNvPicPr>
              <a:picLocks noChangeAspect="1" noChangeArrowheads="1"/>
            </p:cNvPicPr>
            <p:nvPr/>
          </p:nvPicPr>
          <p:blipFill>
            <a:blip r:embed="rId4"/>
            <a:srcRect/>
            <a:stretch>
              <a:fillRect/>
            </a:stretch>
          </p:blipFill>
          <p:spPr bwMode="auto">
            <a:xfrm>
              <a:off x="3717032" y="4479799"/>
              <a:ext cx="376411" cy="256022"/>
            </a:xfrm>
            <a:prstGeom prst="rect">
              <a:avLst/>
            </a:prstGeom>
            <a:noFill/>
            <a:ln w="9525">
              <a:noFill/>
              <a:miter lim="800000"/>
              <a:headEnd/>
              <a:tailEnd/>
            </a:ln>
          </p:spPr>
        </p:pic>
        <p:pic>
          <p:nvPicPr>
            <p:cNvPr id="5185" name="Picture 420"/>
            <p:cNvPicPr>
              <a:picLocks noChangeAspect="1" noChangeArrowheads="1"/>
            </p:cNvPicPr>
            <p:nvPr/>
          </p:nvPicPr>
          <p:blipFill>
            <a:blip r:embed="rId4"/>
            <a:srcRect/>
            <a:stretch>
              <a:fillRect/>
            </a:stretch>
          </p:blipFill>
          <p:spPr bwMode="auto">
            <a:xfrm>
              <a:off x="1442548" y="3762375"/>
              <a:ext cx="376411" cy="256022"/>
            </a:xfrm>
            <a:prstGeom prst="rect">
              <a:avLst/>
            </a:prstGeom>
            <a:noFill/>
            <a:ln w="9525">
              <a:noFill/>
              <a:miter lim="800000"/>
              <a:headEnd/>
              <a:tailEnd/>
            </a:ln>
          </p:spPr>
        </p:pic>
        <p:sp>
          <p:nvSpPr>
            <p:cNvPr id="5186" name="Line 421"/>
            <p:cNvSpPr>
              <a:spLocks noChangeShapeType="1"/>
            </p:cNvSpPr>
            <p:nvPr/>
          </p:nvSpPr>
          <p:spPr bwMode="auto">
            <a:xfrm flipV="1">
              <a:off x="1423861" y="4018397"/>
              <a:ext cx="64070" cy="958441"/>
            </a:xfrm>
            <a:prstGeom prst="line">
              <a:avLst/>
            </a:prstGeom>
            <a:noFill/>
            <a:ln w="19050">
              <a:solidFill>
                <a:schemeClr val="bg2"/>
              </a:solidFill>
              <a:round/>
              <a:headEnd/>
              <a:tailEnd/>
            </a:ln>
          </p:spPr>
          <p:txBody>
            <a:bodyPr wrap="none" anchor="ctr"/>
            <a:lstStyle/>
            <a:p>
              <a:endParaRPr lang="en-US"/>
            </a:p>
          </p:txBody>
        </p:sp>
        <p:sp>
          <p:nvSpPr>
            <p:cNvPr id="5187" name="Line 422"/>
            <p:cNvSpPr>
              <a:spLocks noChangeShapeType="1"/>
            </p:cNvSpPr>
            <p:nvPr/>
          </p:nvSpPr>
          <p:spPr bwMode="auto">
            <a:xfrm flipV="1">
              <a:off x="1455895" y="3973382"/>
              <a:ext cx="512560" cy="1035341"/>
            </a:xfrm>
            <a:prstGeom prst="line">
              <a:avLst/>
            </a:prstGeom>
            <a:noFill/>
            <a:ln w="19050">
              <a:solidFill>
                <a:schemeClr val="bg2"/>
              </a:solidFill>
              <a:round/>
              <a:headEnd/>
              <a:tailEnd/>
            </a:ln>
          </p:spPr>
          <p:txBody>
            <a:bodyPr wrap="none" anchor="ctr"/>
            <a:lstStyle/>
            <a:p>
              <a:endParaRPr lang="en-US"/>
            </a:p>
          </p:txBody>
        </p:sp>
        <p:sp>
          <p:nvSpPr>
            <p:cNvPr id="5188" name="Line 423"/>
            <p:cNvSpPr>
              <a:spLocks noChangeShapeType="1"/>
            </p:cNvSpPr>
            <p:nvPr/>
          </p:nvSpPr>
          <p:spPr bwMode="auto">
            <a:xfrm flipH="1" flipV="1">
              <a:off x="1519965" y="4018397"/>
              <a:ext cx="352385" cy="1035341"/>
            </a:xfrm>
            <a:prstGeom prst="line">
              <a:avLst/>
            </a:prstGeom>
            <a:noFill/>
            <a:ln w="19050">
              <a:solidFill>
                <a:schemeClr val="bg2"/>
              </a:solidFill>
              <a:round/>
              <a:headEnd/>
              <a:tailEnd/>
            </a:ln>
          </p:spPr>
          <p:txBody>
            <a:bodyPr wrap="none" anchor="ctr"/>
            <a:lstStyle/>
            <a:p>
              <a:endParaRPr lang="en-US"/>
            </a:p>
          </p:txBody>
        </p:sp>
        <p:sp>
          <p:nvSpPr>
            <p:cNvPr id="5189" name="Line 424"/>
            <p:cNvSpPr>
              <a:spLocks noChangeShapeType="1"/>
            </p:cNvSpPr>
            <p:nvPr/>
          </p:nvSpPr>
          <p:spPr bwMode="auto">
            <a:xfrm flipH="1" flipV="1">
              <a:off x="1552001" y="4018397"/>
              <a:ext cx="800875" cy="1035341"/>
            </a:xfrm>
            <a:prstGeom prst="line">
              <a:avLst/>
            </a:prstGeom>
            <a:noFill/>
            <a:ln w="19050">
              <a:solidFill>
                <a:schemeClr val="bg2"/>
              </a:solidFill>
              <a:round/>
              <a:headEnd/>
              <a:tailEnd/>
            </a:ln>
          </p:spPr>
          <p:txBody>
            <a:bodyPr wrap="none" anchor="ctr"/>
            <a:lstStyle/>
            <a:p>
              <a:endParaRPr lang="en-US"/>
            </a:p>
          </p:txBody>
        </p:sp>
        <p:sp>
          <p:nvSpPr>
            <p:cNvPr id="5190" name="Line 425"/>
            <p:cNvSpPr>
              <a:spLocks noChangeShapeType="1"/>
            </p:cNvSpPr>
            <p:nvPr/>
          </p:nvSpPr>
          <p:spPr bwMode="auto">
            <a:xfrm flipH="1" flipV="1">
              <a:off x="1600053" y="4003392"/>
              <a:ext cx="1201312" cy="1005331"/>
            </a:xfrm>
            <a:prstGeom prst="line">
              <a:avLst/>
            </a:prstGeom>
            <a:noFill/>
            <a:ln w="19050">
              <a:solidFill>
                <a:schemeClr val="bg2"/>
              </a:solidFill>
              <a:round/>
              <a:headEnd/>
              <a:tailEnd/>
            </a:ln>
          </p:spPr>
          <p:txBody>
            <a:bodyPr wrap="none" anchor="ctr"/>
            <a:lstStyle/>
            <a:p>
              <a:endParaRPr lang="en-US"/>
            </a:p>
          </p:txBody>
        </p:sp>
        <p:sp>
          <p:nvSpPr>
            <p:cNvPr id="5191" name="Line 426"/>
            <p:cNvSpPr>
              <a:spLocks noChangeShapeType="1"/>
            </p:cNvSpPr>
            <p:nvPr/>
          </p:nvSpPr>
          <p:spPr bwMode="auto">
            <a:xfrm flipH="1" flipV="1">
              <a:off x="1664123" y="4003392"/>
              <a:ext cx="1585732" cy="1005331"/>
            </a:xfrm>
            <a:prstGeom prst="line">
              <a:avLst/>
            </a:prstGeom>
            <a:noFill/>
            <a:ln w="19050">
              <a:solidFill>
                <a:schemeClr val="bg2"/>
              </a:solidFill>
              <a:round/>
              <a:headEnd/>
              <a:tailEnd/>
            </a:ln>
          </p:spPr>
          <p:txBody>
            <a:bodyPr wrap="none" anchor="ctr"/>
            <a:lstStyle/>
            <a:p>
              <a:endParaRPr lang="en-US"/>
            </a:p>
          </p:txBody>
        </p:sp>
        <p:sp>
          <p:nvSpPr>
            <p:cNvPr id="5192" name="Line 427"/>
            <p:cNvSpPr>
              <a:spLocks noChangeShapeType="1"/>
            </p:cNvSpPr>
            <p:nvPr/>
          </p:nvSpPr>
          <p:spPr bwMode="auto">
            <a:xfrm flipH="1" flipV="1">
              <a:off x="1728193" y="4003392"/>
              <a:ext cx="2002187" cy="1005331"/>
            </a:xfrm>
            <a:prstGeom prst="line">
              <a:avLst/>
            </a:prstGeom>
            <a:noFill/>
            <a:ln w="19050">
              <a:solidFill>
                <a:schemeClr val="bg2"/>
              </a:solidFill>
              <a:round/>
              <a:headEnd/>
              <a:tailEnd/>
            </a:ln>
          </p:spPr>
          <p:txBody>
            <a:bodyPr wrap="none" anchor="ctr"/>
            <a:lstStyle/>
            <a:p>
              <a:endParaRPr lang="en-US"/>
            </a:p>
          </p:txBody>
        </p:sp>
        <p:sp>
          <p:nvSpPr>
            <p:cNvPr id="5193" name="Line 428"/>
            <p:cNvSpPr>
              <a:spLocks noChangeShapeType="1"/>
            </p:cNvSpPr>
            <p:nvPr/>
          </p:nvSpPr>
          <p:spPr bwMode="auto">
            <a:xfrm flipV="1">
              <a:off x="1936420" y="3973382"/>
              <a:ext cx="64070" cy="1035341"/>
            </a:xfrm>
            <a:prstGeom prst="line">
              <a:avLst/>
            </a:prstGeom>
            <a:noFill/>
            <a:ln w="19050">
              <a:solidFill>
                <a:schemeClr val="bg2"/>
              </a:solidFill>
              <a:round/>
              <a:headEnd/>
              <a:tailEnd/>
            </a:ln>
          </p:spPr>
          <p:txBody>
            <a:bodyPr wrap="none" anchor="ctr"/>
            <a:lstStyle/>
            <a:p>
              <a:endParaRPr lang="en-US"/>
            </a:p>
          </p:txBody>
        </p:sp>
        <p:sp>
          <p:nvSpPr>
            <p:cNvPr id="5194" name="Line 429"/>
            <p:cNvSpPr>
              <a:spLocks noChangeShapeType="1"/>
            </p:cNvSpPr>
            <p:nvPr/>
          </p:nvSpPr>
          <p:spPr bwMode="auto">
            <a:xfrm flipH="1" flipV="1">
              <a:off x="2032525" y="3973382"/>
              <a:ext cx="352385" cy="1035341"/>
            </a:xfrm>
            <a:prstGeom prst="line">
              <a:avLst/>
            </a:prstGeom>
            <a:noFill/>
            <a:ln w="19050">
              <a:solidFill>
                <a:schemeClr val="bg2"/>
              </a:solidFill>
              <a:round/>
              <a:headEnd/>
              <a:tailEnd/>
            </a:ln>
          </p:spPr>
          <p:txBody>
            <a:bodyPr wrap="none" anchor="ctr"/>
            <a:lstStyle/>
            <a:p>
              <a:endParaRPr lang="en-US"/>
            </a:p>
          </p:txBody>
        </p:sp>
        <p:sp>
          <p:nvSpPr>
            <p:cNvPr id="5195" name="Line 430"/>
            <p:cNvSpPr>
              <a:spLocks noChangeShapeType="1"/>
            </p:cNvSpPr>
            <p:nvPr/>
          </p:nvSpPr>
          <p:spPr bwMode="auto">
            <a:xfrm flipH="1" flipV="1">
              <a:off x="2064560" y="3973382"/>
              <a:ext cx="768840" cy="1035341"/>
            </a:xfrm>
            <a:prstGeom prst="line">
              <a:avLst/>
            </a:prstGeom>
            <a:noFill/>
            <a:ln w="19050">
              <a:solidFill>
                <a:schemeClr val="bg2"/>
              </a:solidFill>
              <a:round/>
              <a:headEnd/>
              <a:tailEnd/>
            </a:ln>
          </p:spPr>
          <p:txBody>
            <a:bodyPr wrap="none" anchor="ctr"/>
            <a:lstStyle/>
            <a:p>
              <a:endParaRPr lang="en-US"/>
            </a:p>
          </p:txBody>
        </p:sp>
        <p:sp>
          <p:nvSpPr>
            <p:cNvPr id="5196" name="Line 431"/>
            <p:cNvSpPr>
              <a:spLocks noChangeShapeType="1"/>
            </p:cNvSpPr>
            <p:nvPr/>
          </p:nvSpPr>
          <p:spPr bwMode="auto">
            <a:xfrm flipH="1" flipV="1">
              <a:off x="2096595" y="3973382"/>
              <a:ext cx="1217330" cy="1035341"/>
            </a:xfrm>
            <a:prstGeom prst="line">
              <a:avLst/>
            </a:prstGeom>
            <a:noFill/>
            <a:ln w="19050">
              <a:solidFill>
                <a:schemeClr val="bg2"/>
              </a:solidFill>
              <a:round/>
              <a:headEnd/>
              <a:tailEnd/>
            </a:ln>
          </p:spPr>
          <p:txBody>
            <a:bodyPr wrap="none" anchor="ctr"/>
            <a:lstStyle/>
            <a:p>
              <a:endParaRPr lang="en-US"/>
            </a:p>
          </p:txBody>
        </p:sp>
        <p:sp>
          <p:nvSpPr>
            <p:cNvPr id="5197" name="Line 432"/>
            <p:cNvSpPr>
              <a:spLocks noChangeShapeType="1"/>
            </p:cNvSpPr>
            <p:nvPr/>
          </p:nvSpPr>
          <p:spPr bwMode="auto">
            <a:xfrm flipH="1" flipV="1">
              <a:off x="2160665" y="3973382"/>
              <a:ext cx="1601750" cy="1035341"/>
            </a:xfrm>
            <a:prstGeom prst="line">
              <a:avLst/>
            </a:prstGeom>
            <a:noFill/>
            <a:ln w="19050">
              <a:solidFill>
                <a:schemeClr val="bg2"/>
              </a:solidFill>
              <a:round/>
              <a:headEnd/>
              <a:tailEnd/>
            </a:ln>
          </p:spPr>
          <p:txBody>
            <a:bodyPr wrap="none" anchor="ctr"/>
            <a:lstStyle/>
            <a:p>
              <a:endParaRPr lang="en-US"/>
            </a:p>
          </p:txBody>
        </p:sp>
        <p:pic>
          <p:nvPicPr>
            <p:cNvPr id="5198" name="Picture 433"/>
            <p:cNvPicPr>
              <a:picLocks noChangeAspect="1" noChangeArrowheads="1"/>
            </p:cNvPicPr>
            <p:nvPr/>
          </p:nvPicPr>
          <p:blipFill>
            <a:blip r:embed="rId4"/>
            <a:srcRect/>
            <a:stretch>
              <a:fillRect/>
            </a:stretch>
          </p:blipFill>
          <p:spPr bwMode="auto">
            <a:xfrm>
              <a:off x="1901716" y="3762375"/>
              <a:ext cx="376411" cy="256022"/>
            </a:xfrm>
            <a:prstGeom prst="rect">
              <a:avLst/>
            </a:prstGeom>
            <a:noFill/>
            <a:ln w="9525">
              <a:noFill/>
              <a:miter lim="800000"/>
              <a:headEnd/>
              <a:tailEnd/>
            </a:ln>
          </p:spPr>
        </p:pic>
        <p:sp>
          <p:nvSpPr>
            <p:cNvPr id="5199" name="Line 434"/>
            <p:cNvSpPr>
              <a:spLocks noChangeShapeType="1"/>
            </p:cNvSpPr>
            <p:nvPr/>
          </p:nvSpPr>
          <p:spPr bwMode="auto">
            <a:xfrm flipV="1">
              <a:off x="1519965" y="4018397"/>
              <a:ext cx="864945" cy="990326"/>
            </a:xfrm>
            <a:prstGeom prst="line">
              <a:avLst/>
            </a:prstGeom>
            <a:noFill/>
            <a:ln w="19050">
              <a:solidFill>
                <a:schemeClr val="bg2"/>
              </a:solidFill>
              <a:round/>
              <a:headEnd/>
              <a:tailEnd/>
            </a:ln>
          </p:spPr>
          <p:txBody>
            <a:bodyPr wrap="none" anchor="ctr"/>
            <a:lstStyle/>
            <a:p>
              <a:endParaRPr lang="en-US"/>
            </a:p>
          </p:txBody>
        </p:sp>
        <p:sp>
          <p:nvSpPr>
            <p:cNvPr id="5200" name="Line 435"/>
            <p:cNvSpPr>
              <a:spLocks noChangeShapeType="1"/>
            </p:cNvSpPr>
            <p:nvPr/>
          </p:nvSpPr>
          <p:spPr bwMode="auto">
            <a:xfrm flipV="1">
              <a:off x="1968456" y="3973382"/>
              <a:ext cx="448490" cy="1035341"/>
            </a:xfrm>
            <a:prstGeom prst="line">
              <a:avLst/>
            </a:prstGeom>
            <a:noFill/>
            <a:ln w="19050">
              <a:solidFill>
                <a:schemeClr val="bg2"/>
              </a:solidFill>
              <a:round/>
              <a:headEnd/>
              <a:tailEnd/>
            </a:ln>
          </p:spPr>
          <p:txBody>
            <a:bodyPr wrap="none" anchor="ctr"/>
            <a:lstStyle/>
            <a:p>
              <a:endParaRPr lang="en-US"/>
            </a:p>
          </p:txBody>
        </p:sp>
        <p:sp>
          <p:nvSpPr>
            <p:cNvPr id="5201" name="Line 436"/>
            <p:cNvSpPr>
              <a:spLocks noChangeShapeType="1"/>
            </p:cNvSpPr>
            <p:nvPr/>
          </p:nvSpPr>
          <p:spPr bwMode="auto">
            <a:xfrm flipV="1">
              <a:off x="2416945" y="3973382"/>
              <a:ext cx="32035" cy="1035341"/>
            </a:xfrm>
            <a:prstGeom prst="line">
              <a:avLst/>
            </a:prstGeom>
            <a:noFill/>
            <a:ln w="19050">
              <a:solidFill>
                <a:schemeClr val="bg2"/>
              </a:solidFill>
              <a:round/>
              <a:headEnd/>
              <a:tailEnd/>
            </a:ln>
          </p:spPr>
          <p:txBody>
            <a:bodyPr wrap="none" anchor="ctr"/>
            <a:lstStyle/>
            <a:p>
              <a:endParaRPr lang="en-US"/>
            </a:p>
          </p:txBody>
        </p:sp>
        <p:sp>
          <p:nvSpPr>
            <p:cNvPr id="5202" name="Line 437"/>
            <p:cNvSpPr>
              <a:spLocks noChangeShapeType="1"/>
            </p:cNvSpPr>
            <p:nvPr/>
          </p:nvSpPr>
          <p:spPr bwMode="auto">
            <a:xfrm flipH="1" flipV="1">
              <a:off x="2481015" y="3973382"/>
              <a:ext cx="416455" cy="1080356"/>
            </a:xfrm>
            <a:prstGeom prst="line">
              <a:avLst/>
            </a:prstGeom>
            <a:noFill/>
            <a:ln w="19050">
              <a:solidFill>
                <a:schemeClr val="bg2"/>
              </a:solidFill>
              <a:round/>
              <a:headEnd/>
              <a:tailEnd/>
            </a:ln>
          </p:spPr>
          <p:txBody>
            <a:bodyPr wrap="none" anchor="ctr"/>
            <a:lstStyle/>
            <a:p>
              <a:endParaRPr lang="en-US"/>
            </a:p>
          </p:txBody>
        </p:sp>
        <p:sp>
          <p:nvSpPr>
            <p:cNvPr id="5203" name="Line 438"/>
            <p:cNvSpPr>
              <a:spLocks noChangeShapeType="1"/>
            </p:cNvSpPr>
            <p:nvPr/>
          </p:nvSpPr>
          <p:spPr bwMode="auto">
            <a:xfrm flipH="1" flipV="1">
              <a:off x="2513050" y="3973382"/>
              <a:ext cx="832910" cy="1035341"/>
            </a:xfrm>
            <a:prstGeom prst="line">
              <a:avLst/>
            </a:prstGeom>
            <a:noFill/>
            <a:ln w="19050">
              <a:solidFill>
                <a:schemeClr val="bg2"/>
              </a:solidFill>
              <a:round/>
              <a:headEnd/>
              <a:tailEnd/>
            </a:ln>
          </p:spPr>
          <p:txBody>
            <a:bodyPr wrap="none" anchor="ctr"/>
            <a:lstStyle/>
            <a:p>
              <a:endParaRPr lang="en-US"/>
            </a:p>
          </p:txBody>
        </p:sp>
        <p:sp>
          <p:nvSpPr>
            <p:cNvPr id="5204" name="Line 439"/>
            <p:cNvSpPr>
              <a:spLocks noChangeShapeType="1"/>
            </p:cNvSpPr>
            <p:nvPr/>
          </p:nvSpPr>
          <p:spPr bwMode="auto">
            <a:xfrm flipH="1" flipV="1">
              <a:off x="2555763" y="3973382"/>
              <a:ext cx="1302757" cy="1080356"/>
            </a:xfrm>
            <a:prstGeom prst="line">
              <a:avLst/>
            </a:prstGeom>
            <a:noFill/>
            <a:ln w="19050">
              <a:solidFill>
                <a:schemeClr val="bg2"/>
              </a:solidFill>
              <a:round/>
              <a:headEnd/>
              <a:tailEnd/>
            </a:ln>
          </p:spPr>
          <p:txBody>
            <a:bodyPr wrap="none" anchor="ctr"/>
            <a:lstStyle/>
            <a:p>
              <a:endParaRPr lang="en-US"/>
            </a:p>
          </p:txBody>
        </p:sp>
        <p:pic>
          <p:nvPicPr>
            <p:cNvPr id="5205" name="Picture 440"/>
            <p:cNvPicPr>
              <a:picLocks noChangeAspect="1" noChangeArrowheads="1"/>
            </p:cNvPicPr>
            <p:nvPr/>
          </p:nvPicPr>
          <p:blipFill>
            <a:blip r:embed="rId4"/>
            <a:srcRect/>
            <a:stretch>
              <a:fillRect/>
            </a:stretch>
          </p:blipFill>
          <p:spPr bwMode="auto">
            <a:xfrm>
              <a:off x="2360884" y="3762375"/>
              <a:ext cx="376411" cy="256022"/>
            </a:xfrm>
            <a:prstGeom prst="rect">
              <a:avLst/>
            </a:prstGeom>
            <a:noFill/>
            <a:ln w="9525">
              <a:noFill/>
              <a:miter lim="800000"/>
              <a:headEnd/>
              <a:tailEnd/>
            </a:ln>
          </p:spPr>
        </p:pic>
        <p:sp>
          <p:nvSpPr>
            <p:cNvPr id="5206" name="Line 441"/>
            <p:cNvSpPr>
              <a:spLocks noChangeShapeType="1"/>
            </p:cNvSpPr>
            <p:nvPr/>
          </p:nvSpPr>
          <p:spPr bwMode="auto">
            <a:xfrm flipV="1">
              <a:off x="1552001" y="3973382"/>
              <a:ext cx="1345470" cy="1035341"/>
            </a:xfrm>
            <a:prstGeom prst="line">
              <a:avLst/>
            </a:prstGeom>
            <a:noFill/>
            <a:ln w="19050">
              <a:solidFill>
                <a:schemeClr val="bg2"/>
              </a:solidFill>
              <a:round/>
              <a:headEnd/>
              <a:tailEnd/>
            </a:ln>
          </p:spPr>
          <p:txBody>
            <a:bodyPr wrap="none" anchor="ctr"/>
            <a:lstStyle/>
            <a:p>
              <a:endParaRPr lang="en-US"/>
            </a:p>
          </p:txBody>
        </p:sp>
        <p:sp>
          <p:nvSpPr>
            <p:cNvPr id="5207" name="Line 442"/>
            <p:cNvSpPr>
              <a:spLocks noChangeShapeType="1"/>
            </p:cNvSpPr>
            <p:nvPr/>
          </p:nvSpPr>
          <p:spPr bwMode="auto">
            <a:xfrm flipV="1">
              <a:off x="2000490" y="3973382"/>
              <a:ext cx="961050" cy="1035341"/>
            </a:xfrm>
            <a:prstGeom prst="line">
              <a:avLst/>
            </a:prstGeom>
            <a:noFill/>
            <a:ln w="19050">
              <a:solidFill>
                <a:schemeClr val="bg2"/>
              </a:solidFill>
              <a:round/>
              <a:headEnd/>
              <a:tailEnd/>
            </a:ln>
          </p:spPr>
          <p:txBody>
            <a:bodyPr wrap="none" anchor="ctr"/>
            <a:lstStyle/>
            <a:p>
              <a:endParaRPr lang="en-US"/>
            </a:p>
          </p:txBody>
        </p:sp>
        <p:sp>
          <p:nvSpPr>
            <p:cNvPr id="5208" name="Line 443"/>
            <p:cNvSpPr>
              <a:spLocks noChangeShapeType="1"/>
            </p:cNvSpPr>
            <p:nvPr/>
          </p:nvSpPr>
          <p:spPr bwMode="auto">
            <a:xfrm flipV="1">
              <a:off x="2448980" y="3973382"/>
              <a:ext cx="544595" cy="1080356"/>
            </a:xfrm>
            <a:prstGeom prst="line">
              <a:avLst/>
            </a:prstGeom>
            <a:noFill/>
            <a:ln w="19050">
              <a:solidFill>
                <a:schemeClr val="bg2"/>
              </a:solidFill>
              <a:round/>
              <a:headEnd/>
              <a:tailEnd/>
            </a:ln>
          </p:spPr>
          <p:txBody>
            <a:bodyPr wrap="none" anchor="ctr"/>
            <a:lstStyle/>
            <a:p>
              <a:endParaRPr lang="en-US"/>
            </a:p>
          </p:txBody>
        </p:sp>
        <p:sp>
          <p:nvSpPr>
            <p:cNvPr id="5209" name="Line 444"/>
            <p:cNvSpPr>
              <a:spLocks noChangeShapeType="1"/>
            </p:cNvSpPr>
            <p:nvPr/>
          </p:nvSpPr>
          <p:spPr bwMode="auto">
            <a:xfrm flipV="1">
              <a:off x="2897470" y="3973382"/>
              <a:ext cx="128140" cy="1125370"/>
            </a:xfrm>
            <a:prstGeom prst="line">
              <a:avLst/>
            </a:prstGeom>
            <a:noFill/>
            <a:ln w="19050">
              <a:solidFill>
                <a:schemeClr val="bg2"/>
              </a:solidFill>
              <a:round/>
              <a:headEnd/>
              <a:tailEnd/>
            </a:ln>
          </p:spPr>
          <p:txBody>
            <a:bodyPr wrap="none" anchor="ctr"/>
            <a:lstStyle/>
            <a:p>
              <a:endParaRPr lang="en-US"/>
            </a:p>
          </p:txBody>
        </p:sp>
        <p:sp>
          <p:nvSpPr>
            <p:cNvPr id="5210" name="Line 445"/>
            <p:cNvSpPr>
              <a:spLocks noChangeShapeType="1"/>
            </p:cNvSpPr>
            <p:nvPr/>
          </p:nvSpPr>
          <p:spPr bwMode="auto">
            <a:xfrm flipH="1" flipV="1">
              <a:off x="3057645" y="3973382"/>
              <a:ext cx="352385" cy="1125370"/>
            </a:xfrm>
            <a:prstGeom prst="line">
              <a:avLst/>
            </a:prstGeom>
            <a:noFill/>
            <a:ln w="19050">
              <a:solidFill>
                <a:schemeClr val="bg2"/>
              </a:solidFill>
              <a:round/>
              <a:headEnd/>
              <a:tailEnd/>
            </a:ln>
          </p:spPr>
          <p:txBody>
            <a:bodyPr wrap="none" anchor="ctr"/>
            <a:lstStyle/>
            <a:p>
              <a:endParaRPr lang="en-US"/>
            </a:p>
          </p:txBody>
        </p:sp>
        <p:sp>
          <p:nvSpPr>
            <p:cNvPr id="5211" name="Line 446"/>
            <p:cNvSpPr>
              <a:spLocks noChangeShapeType="1"/>
            </p:cNvSpPr>
            <p:nvPr/>
          </p:nvSpPr>
          <p:spPr bwMode="auto">
            <a:xfrm flipH="1" flipV="1">
              <a:off x="3089680" y="3973382"/>
              <a:ext cx="832910" cy="1170385"/>
            </a:xfrm>
            <a:prstGeom prst="line">
              <a:avLst/>
            </a:prstGeom>
            <a:noFill/>
            <a:ln w="19050">
              <a:solidFill>
                <a:schemeClr val="bg2"/>
              </a:solidFill>
              <a:round/>
              <a:headEnd/>
              <a:tailEnd/>
            </a:ln>
          </p:spPr>
          <p:txBody>
            <a:bodyPr wrap="none" anchor="ctr"/>
            <a:lstStyle/>
            <a:p>
              <a:endParaRPr lang="en-US"/>
            </a:p>
          </p:txBody>
        </p:sp>
        <p:sp>
          <p:nvSpPr>
            <p:cNvPr id="5212" name="Line 447"/>
            <p:cNvSpPr>
              <a:spLocks noChangeShapeType="1"/>
            </p:cNvSpPr>
            <p:nvPr/>
          </p:nvSpPr>
          <p:spPr bwMode="auto">
            <a:xfrm flipV="1">
              <a:off x="1584035" y="3973382"/>
              <a:ext cx="1761925" cy="1035341"/>
            </a:xfrm>
            <a:prstGeom prst="line">
              <a:avLst/>
            </a:prstGeom>
            <a:noFill/>
            <a:ln w="19050">
              <a:solidFill>
                <a:schemeClr val="bg2"/>
              </a:solidFill>
              <a:round/>
              <a:headEnd/>
              <a:tailEnd/>
            </a:ln>
          </p:spPr>
          <p:txBody>
            <a:bodyPr wrap="none" anchor="ctr"/>
            <a:lstStyle/>
            <a:p>
              <a:endParaRPr lang="en-US"/>
            </a:p>
          </p:txBody>
        </p:sp>
        <p:sp>
          <p:nvSpPr>
            <p:cNvPr id="5213" name="Line 448"/>
            <p:cNvSpPr>
              <a:spLocks noChangeShapeType="1"/>
            </p:cNvSpPr>
            <p:nvPr/>
          </p:nvSpPr>
          <p:spPr bwMode="auto">
            <a:xfrm flipV="1">
              <a:off x="1968456" y="3973382"/>
              <a:ext cx="1409540" cy="1080356"/>
            </a:xfrm>
            <a:prstGeom prst="line">
              <a:avLst/>
            </a:prstGeom>
            <a:noFill/>
            <a:ln w="19050">
              <a:solidFill>
                <a:schemeClr val="bg2"/>
              </a:solidFill>
              <a:round/>
              <a:headEnd/>
              <a:tailEnd/>
            </a:ln>
          </p:spPr>
          <p:txBody>
            <a:bodyPr wrap="none" anchor="ctr"/>
            <a:lstStyle/>
            <a:p>
              <a:endParaRPr lang="en-US"/>
            </a:p>
          </p:txBody>
        </p:sp>
        <p:sp>
          <p:nvSpPr>
            <p:cNvPr id="5214" name="Line 449"/>
            <p:cNvSpPr>
              <a:spLocks noChangeShapeType="1"/>
            </p:cNvSpPr>
            <p:nvPr/>
          </p:nvSpPr>
          <p:spPr bwMode="auto">
            <a:xfrm flipV="1">
              <a:off x="2352875" y="3973382"/>
              <a:ext cx="1089190" cy="1170385"/>
            </a:xfrm>
            <a:prstGeom prst="line">
              <a:avLst/>
            </a:prstGeom>
            <a:noFill/>
            <a:ln w="19050">
              <a:solidFill>
                <a:schemeClr val="bg2"/>
              </a:solidFill>
              <a:round/>
              <a:headEnd/>
              <a:tailEnd/>
            </a:ln>
          </p:spPr>
          <p:txBody>
            <a:bodyPr wrap="none" anchor="ctr"/>
            <a:lstStyle/>
            <a:p>
              <a:endParaRPr lang="en-US"/>
            </a:p>
          </p:txBody>
        </p:sp>
        <p:sp>
          <p:nvSpPr>
            <p:cNvPr id="5215" name="Line 450"/>
            <p:cNvSpPr>
              <a:spLocks noChangeShapeType="1"/>
            </p:cNvSpPr>
            <p:nvPr/>
          </p:nvSpPr>
          <p:spPr bwMode="auto">
            <a:xfrm flipV="1">
              <a:off x="2897470" y="3973382"/>
              <a:ext cx="592648" cy="1125370"/>
            </a:xfrm>
            <a:prstGeom prst="line">
              <a:avLst/>
            </a:prstGeom>
            <a:noFill/>
            <a:ln w="19050">
              <a:solidFill>
                <a:schemeClr val="bg2"/>
              </a:solidFill>
              <a:round/>
              <a:headEnd/>
              <a:tailEnd/>
            </a:ln>
          </p:spPr>
          <p:txBody>
            <a:bodyPr wrap="none" anchor="ctr"/>
            <a:lstStyle/>
            <a:p>
              <a:endParaRPr lang="en-US"/>
            </a:p>
          </p:txBody>
        </p:sp>
        <p:sp>
          <p:nvSpPr>
            <p:cNvPr id="5216" name="Line 451"/>
            <p:cNvSpPr>
              <a:spLocks noChangeShapeType="1"/>
            </p:cNvSpPr>
            <p:nvPr/>
          </p:nvSpPr>
          <p:spPr bwMode="auto">
            <a:xfrm flipV="1">
              <a:off x="3377995" y="3973382"/>
              <a:ext cx="144157" cy="1215400"/>
            </a:xfrm>
            <a:prstGeom prst="line">
              <a:avLst/>
            </a:prstGeom>
            <a:noFill/>
            <a:ln w="19050">
              <a:solidFill>
                <a:schemeClr val="bg2"/>
              </a:solidFill>
              <a:round/>
              <a:headEnd/>
              <a:tailEnd/>
            </a:ln>
          </p:spPr>
          <p:txBody>
            <a:bodyPr wrap="none" anchor="ctr"/>
            <a:lstStyle/>
            <a:p>
              <a:endParaRPr lang="en-US"/>
            </a:p>
          </p:txBody>
        </p:sp>
        <p:sp>
          <p:nvSpPr>
            <p:cNvPr id="5217" name="Line 452"/>
            <p:cNvSpPr>
              <a:spLocks noChangeShapeType="1"/>
            </p:cNvSpPr>
            <p:nvPr/>
          </p:nvSpPr>
          <p:spPr bwMode="auto">
            <a:xfrm flipH="1" flipV="1">
              <a:off x="3554188" y="3973382"/>
              <a:ext cx="368402" cy="1215400"/>
            </a:xfrm>
            <a:prstGeom prst="line">
              <a:avLst/>
            </a:prstGeom>
            <a:noFill/>
            <a:ln w="19050">
              <a:solidFill>
                <a:schemeClr val="bg2"/>
              </a:solidFill>
              <a:round/>
              <a:headEnd/>
              <a:tailEnd/>
            </a:ln>
          </p:spPr>
          <p:txBody>
            <a:bodyPr wrap="none" anchor="ctr"/>
            <a:lstStyle/>
            <a:p>
              <a:endParaRPr lang="en-US"/>
            </a:p>
          </p:txBody>
        </p:sp>
        <p:sp>
          <p:nvSpPr>
            <p:cNvPr id="5218" name="Line 453"/>
            <p:cNvSpPr>
              <a:spLocks noChangeShapeType="1"/>
            </p:cNvSpPr>
            <p:nvPr/>
          </p:nvSpPr>
          <p:spPr bwMode="auto">
            <a:xfrm flipV="1">
              <a:off x="1519965" y="3973382"/>
              <a:ext cx="2242450" cy="1080356"/>
            </a:xfrm>
            <a:prstGeom prst="line">
              <a:avLst/>
            </a:prstGeom>
            <a:noFill/>
            <a:ln w="19050">
              <a:solidFill>
                <a:schemeClr val="bg2"/>
              </a:solidFill>
              <a:round/>
              <a:headEnd/>
              <a:tailEnd/>
            </a:ln>
          </p:spPr>
          <p:txBody>
            <a:bodyPr wrap="none" anchor="ctr"/>
            <a:lstStyle/>
            <a:p>
              <a:endParaRPr lang="en-US"/>
            </a:p>
          </p:txBody>
        </p:sp>
        <p:sp>
          <p:nvSpPr>
            <p:cNvPr id="5219" name="Line 454"/>
            <p:cNvSpPr>
              <a:spLocks noChangeShapeType="1"/>
            </p:cNvSpPr>
            <p:nvPr/>
          </p:nvSpPr>
          <p:spPr bwMode="auto">
            <a:xfrm flipV="1">
              <a:off x="1904385" y="3973382"/>
              <a:ext cx="1954135" cy="1125370"/>
            </a:xfrm>
            <a:prstGeom prst="line">
              <a:avLst/>
            </a:prstGeom>
            <a:noFill/>
            <a:ln w="19050">
              <a:solidFill>
                <a:schemeClr val="bg2"/>
              </a:solidFill>
              <a:round/>
              <a:headEnd/>
              <a:tailEnd/>
            </a:ln>
          </p:spPr>
          <p:txBody>
            <a:bodyPr wrap="none" anchor="ctr"/>
            <a:lstStyle/>
            <a:p>
              <a:endParaRPr lang="en-US"/>
            </a:p>
          </p:txBody>
        </p:sp>
        <p:sp>
          <p:nvSpPr>
            <p:cNvPr id="5220" name="Line 455"/>
            <p:cNvSpPr>
              <a:spLocks noChangeShapeType="1"/>
            </p:cNvSpPr>
            <p:nvPr/>
          </p:nvSpPr>
          <p:spPr bwMode="auto">
            <a:xfrm flipV="1">
              <a:off x="2384910" y="3973382"/>
              <a:ext cx="1537680" cy="1125370"/>
            </a:xfrm>
            <a:prstGeom prst="line">
              <a:avLst/>
            </a:prstGeom>
            <a:noFill/>
            <a:ln w="19050">
              <a:solidFill>
                <a:schemeClr val="bg2"/>
              </a:solidFill>
              <a:round/>
              <a:headEnd/>
              <a:tailEnd/>
            </a:ln>
          </p:spPr>
          <p:txBody>
            <a:bodyPr wrap="none" anchor="ctr"/>
            <a:lstStyle/>
            <a:p>
              <a:endParaRPr lang="en-US"/>
            </a:p>
          </p:txBody>
        </p:sp>
        <p:sp>
          <p:nvSpPr>
            <p:cNvPr id="5221" name="Line 456"/>
            <p:cNvSpPr>
              <a:spLocks noChangeShapeType="1"/>
            </p:cNvSpPr>
            <p:nvPr/>
          </p:nvSpPr>
          <p:spPr bwMode="auto">
            <a:xfrm flipV="1">
              <a:off x="2865435" y="3980884"/>
              <a:ext cx="1110547" cy="1162883"/>
            </a:xfrm>
            <a:prstGeom prst="line">
              <a:avLst/>
            </a:prstGeom>
            <a:noFill/>
            <a:ln w="19050">
              <a:solidFill>
                <a:schemeClr val="bg2"/>
              </a:solidFill>
              <a:round/>
              <a:headEnd/>
              <a:tailEnd/>
            </a:ln>
          </p:spPr>
          <p:txBody>
            <a:bodyPr wrap="none" anchor="ctr"/>
            <a:lstStyle/>
            <a:p>
              <a:endParaRPr lang="en-US"/>
            </a:p>
          </p:txBody>
        </p:sp>
        <p:sp>
          <p:nvSpPr>
            <p:cNvPr id="5222" name="Line 457"/>
            <p:cNvSpPr>
              <a:spLocks noChangeShapeType="1"/>
            </p:cNvSpPr>
            <p:nvPr/>
          </p:nvSpPr>
          <p:spPr bwMode="auto">
            <a:xfrm flipV="1">
              <a:off x="3410030" y="3980884"/>
              <a:ext cx="597987" cy="1072853"/>
            </a:xfrm>
            <a:prstGeom prst="line">
              <a:avLst/>
            </a:prstGeom>
            <a:noFill/>
            <a:ln w="19050">
              <a:solidFill>
                <a:schemeClr val="bg2"/>
              </a:solidFill>
              <a:round/>
              <a:headEnd/>
              <a:tailEnd/>
            </a:ln>
          </p:spPr>
          <p:txBody>
            <a:bodyPr wrap="none" anchor="ctr"/>
            <a:lstStyle/>
            <a:p>
              <a:endParaRPr lang="en-US"/>
            </a:p>
          </p:txBody>
        </p:sp>
        <p:sp>
          <p:nvSpPr>
            <p:cNvPr id="5223" name="Line 458"/>
            <p:cNvSpPr>
              <a:spLocks noChangeShapeType="1"/>
            </p:cNvSpPr>
            <p:nvPr/>
          </p:nvSpPr>
          <p:spPr bwMode="auto">
            <a:xfrm flipV="1">
              <a:off x="3890555" y="3973382"/>
              <a:ext cx="160175" cy="1035341"/>
            </a:xfrm>
            <a:prstGeom prst="line">
              <a:avLst/>
            </a:prstGeom>
            <a:noFill/>
            <a:ln w="19050">
              <a:solidFill>
                <a:schemeClr val="bg2"/>
              </a:solidFill>
              <a:round/>
              <a:headEnd/>
              <a:tailEnd/>
            </a:ln>
          </p:spPr>
          <p:txBody>
            <a:bodyPr wrap="none" anchor="ctr"/>
            <a:lstStyle/>
            <a:p>
              <a:endParaRPr lang="en-US"/>
            </a:p>
          </p:txBody>
        </p:sp>
        <p:pic>
          <p:nvPicPr>
            <p:cNvPr id="5224" name="Picture 459"/>
            <p:cNvPicPr>
              <a:picLocks noChangeAspect="1" noChangeArrowheads="1"/>
            </p:cNvPicPr>
            <p:nvPr/>
          </p:nvPicPr>
          <p:blipFill>
            <a:blip r:embed="rId4"/>
            <a:srcRect/>
            <a:stretch>
              <a:fillRect/>
            </a:stretch>
          </p:blipFill>
          <p:spPr bwMode="auto">
            <a:xfrm>
              <a:off x="3738389" y="3762375"/>
              <a:ext cx="376411" cy="256022"/>
            </a:xfrm>
            <a:prstGeom prst="rect">
              <a:avLst/>
            </a:prstGeom>
            <a:noFill/>
            <a:ln w="9525">
              <a:noFill/>
              <a:miter lim="800000"/>
              <a:headEnd/>
              <a:tailEnd/>
            </a:ln>
          </p:spPr>
        </p:pic>
        <p:pic>
          <p:nvPicPr>
            <p:cNvPr id="5225" name="Picture 460"/>
            <p:cNvPicPr>
              <a:picLocks noChangeAspect="1" noChangeArrowheads="1"/>
            </p:cNvPicPr>
            <p:nvPr/>
          </p:nvPicPr>
          <p:blipFill>
            <a:blip r:embed="rId4"/>
            <a:srcRect/>
            <a:stretch>
              <a:fillRect/>
            </a:stretch>
          </p:blipFill>
          <p:spPr bwMode="auto">
            <a:xfrm>
              <a:off x="3279221" y="3762375"/>
              <a:ext cx="376411" cy="256022"/>
            </a:xfrm>
            <a:prstGeom prst="rect">
              <a:avLst/>
            </a:prstGeom>
            <a:noFill/>
            <a:ln w="9525">
              <a:noFill/>
              <a:miter lim="800000"/>
              <a:headEnd/>
              <a:tailEnd/>
            </a:ln>
          </p:spPr>
        </p:pic>
        <p:pic>
          <p:nvPicPr>
            <p:cNvPr id="5226" name="Picture 461"/>
            <p:cNvPicPr>
              <a:picLocks noChangeAspect="1" noChangeArrowheads="1"/>
            </p:cNvPicPr>
            <p:nvPr/>
          </p:nvPicPr>
          <p:blipFill>
            <a:blip r:embed="rId4"/>
            <a:srcRect/>
            <a:stretch>
              <a:fillRect/>
            </a:stretch>
          </p:blipFill>
          <p:spPr bwMode="auto">
            <a:xfrm>
              <a:off x="2820052" y="3762375"/>
              <a:ext cx="376411" cy="256022"/>
            </a:xfrm>
            <a:prstGeom prst="rect">
              <a:avLst/>
            </a:prstGeom>
            <a:noFill/>
            <a:ln w="9525">
              <a:noFill/>
              <a:miter lim="800000"/>
              <a:headEnd/>
              <a:tailEnd/>
            </a:ln>
          </p:spPr>
        </p:pic>
        <p:pic>
          <p:nvPicPr>
            <p:cNvPr id="5227" name="Picture 467" descr="D:\research\data-center\HotNets\rack.JPG"/>
            <p:cNvPicPr>
              <a:picLocks noChangeAspect="1" noChangeArrowheads="1"/>
            </p:cNvPicPr>
            <p:nvPr/>
          </p:nvPicPr>
          <p:blipFill>
            <a:blip r:embed="rId7"/>
            <a:srcRect/>
            <a:stretch>
              <a:fillRect/>
            </a:stretch>
          </p:blipFill>
          <p:spPr bwMode="auto">
            <a:xfrm>
              <a:off x="1371600" y="4974389"/>
              <a:ext cx="459168" cy="385440"/>
            </a:xfrm>
            <a:prstGeom prst="rect">
              <a:avLst/>
            </a:prstGeom>
            <a:noFill/>
            <a:ln w="9525">
              <a:noFill/>
              <a:miter lim="800000"/>
              <a:headEnd/>
              <a:tailEnd/>
            </a:ln>
          </p:spPr>
        </p:pic>
        <p:pic>
          <p:nvPicPr>
            <p:cNvPr id="5228" name="Picture 467" descr="D:\research\data-center\HotNets\rack.JPG"/>
            <p:cNvPicPr>
              <a:picLocks noChangeAspect="1" noChangeArrowheads="1"/>
            </p:cNvPicPr>
            <p:nvPr/>
          </p:nvPicPr>
          <p:blipFill>
            <a:blip r:embed="rId7"/>
            <a:srcRect/>
            <a:stretch>
              <a:fillRect/>
            </a:stretch>
          </p:blipFill>
          <p:spPr bwMode="auto">
            <a:xfrm>
              <a:off x="1815638" y="4974389"/>
              <a:ext cx="459168" cy="385440"/>
            </a:xfrm>
            <a:prstGeom prst="rect">
              <a:avLst/>
            </a:prstGeom>
            <a:noFill/>
            <a:ln w="9525">
              <a:noFill/>
              <a:miter lim="800000"/>
              <a:headEnd/>
              <a:tailEnd/>
            </a:ln>
          </p:spPr>
        </p:pic>
        <p:pic>
          <p:nvPicPr>
            <p:cNvPr id="5229" name="Picture 467" descr="D:\research\data-center\HotNets\rack.JPG"/>
            <p:cNvPicPr>
              <a:picLocks noChangeAspect="1" noChangeArrowheads="1"/>
            </p:cNvPicPr>
            <p:nvPr/>
          </p:nvPicPr>
          <p:blipFill>
            <a:blip r:embed="rId7"/>
            <a:srcRect/>
            <a:stretch>
              <a:fillRect/>
            </a:stretch>
          </p:blipFill>
          <p:spPr bwMode="auto">
            <a:xfrm>
              <a:off x="2269322" y="4974389"/>
              <a:ext cx="459168" cy="385440"/>
            </a:xfrm>
            <a:prstGeom prst="rect">
              <a:avLst/>
            </a:prstGeom>
            <a:noFill/>
            <a:ln w="9525">
              <a:noFill/>
              <a:miter lim="800000"/>
              <a:headEnd/>
              <a:tailEnd/>
            </a:ln>
          </p:spPr>
        </p:pic>
        <p:pic>
          <p:nvPicPr>
            <p:cNvPr id="5230" name="Picture 467" descr="D:\research\data-center\HotNets\rack.JPG"/>
            <p:cNvPicPr>
              <a:picLocks noChangeAspect="1" noChangeArrowheads="1"/>
            </p:cNvPicPr>
            <p:nvPr/>
          </p:nvPicPr>
          <p:blipFill>
            <a:blip r:embed="rId7"/>
            <a:srcRect/>
            <a:stretch>
              <a:fillRect/>
            </a:stretch>
          </p:blipFill>
          <p:spPr bwMode="auto">
            <a:xfrm>
              <a:off x="2732653" y="4982099"/>
              <a:ext cx="459168" cy="385440"/>
            </a:xfrm>
            <a:prstGeom prst="rect">
              <a:avLst/>
            </a:prstGeom>
            <a:noFill/>
            <a:ln w="9525">
              <a:noFill/>
              <a:miter lim="800000"/>
              <a:headEnd/>
              <a:tailEnd/>
            </a:ln>
          </p:spPr>
        </p:pic>
        <p:pic>
          <p:nvPicPr>
            <p:cNvPr id="5231" name="Picture 467" descr="D:\research\data-center\HotNets\rack.JPG"/>
            <p:cNvPicPr>
              <a:picLocks noChangeAspect="1" noChangeArrowheads="1"/>
            </p:cNvPicPr>
            <p:nvPr/>
          </p:nvPicPr>
          <p:blipFill>
            <a:blip r:embed="rId7"/>
            <a:srcRect/>
            <a:stretch>
              <a:fillRect/>
            </a:stretch>
          </p:blipFill>
          <p:spPr bwMode="auto">
            <a:xfrm>
              <a:off x="3189459" y="4979712"/>
              <a:ext cx="459168" cy="385440"/>
            </a:xfrm>
            <a:prstGeom prst="rect">
              <a:avLst/>
            </a:prstGeom>
            <a:noFill/>
            <a:ln w="9525">
              <a:noFill/>
              <a:miter lim="800000"/>
              <a:headEnd/>
              <a:tailEnd/>
            </a:ln>
          </p:spPr>
        </p:pic>
        <p:pic>
          <p:nvPicPr>
            <p:cNvPr id="5232" name="Picture 467" descr="D:\research\data-center\HotNets\rack.JPG"/>
            <p:cNvPicPr>
              <a:picLocks noChangeAspect="1" noChangeArrowheads="1"/>
            </p:cNvPicPr>
            <p:nvPr/>
          </p:nvPicPr>
          <p:blipFill>
            <a:blip r:embed="rId7"/>
            <a:srcRect/>
            <a:stretch>
              <a:fillRect/>
            </a:stretch>
          </p:blipFill>
          <p:spPr bwMode="auto">
            <a:xfrm>
              <a:off x="3651467" y="4974389"/>
              <a:ext cx="459168" cy="385440"/>
            </a:xfrm>
            <a:prstGeom prst="rect">
              <a:avLst/>
            </a:prstGeom>
            <a:noFill/>
            <a:ln w="9525">
              <a:noFill/>
              <a:miter lim="800000"/>
              <a:headEnd/>
              <a:tailEnd/>
            </a:ln>
          </p:spPr>
        </p:pic>
        <p:sp>
          <p:nvSpPr>
            <p:cNvPr id="5233" name="Line 342"/>
            <p:cNvSpPr>
              <a:spLocks noChangeShapeType="1"/>
            </p:cNvSpPr>
            <p:nvPr/>
          </p:nvSpPr>
          <p:spPr bwMode="auto">
            <a:xfrm flipH="1">
              <a:off x="5082493" y="4573305"/>
              <a:ext cx="183534" cy="435143"/>
            </a:xfrm>
            <a:prstGeom prst="line">
              <a:avLst/>
            </a:prstGeom>
            <a:noFill/>
            <a:ln w="19050">
              <a:solidFill>
                <a:schemeClr val="bg2"/>
              </a:solidFill>
              <a:round/>
              <a:headEnd/>
              <a:tailEnd/>
            </a:ln>
          </p:spPr>
          <p:txBody>
            <a:bodyPr wrap="none" anchor="ctr"/>
            <a:lstStyle/>
            <a:p>
              <a:endParaRPr lang="en-US"/>
            </a:p>
          </p:txBody>
        </p:sp>
        <p:sp>
          <p:nvSpPr>
            <p:cNvPr id="5234" name="Line 344"/>
            <p:cNvSpPr>
              <a:spLocks noChangeShapeType="1"/>
            </p:cNvSpPr>
            <p:nvPr/>
          </p:nvSpPr>
          <p:spPr bwMode="auto">
            <a:xfrm flipH="1">
              <a:off x="5174593" y="4573305"/>
              <a:ext cx="91433" cy="435143"/>
            </a:xfrm>
            <a:prstGeom prst="line">
              <a:avLst/>
            </a:prstGeom>
            <a:noFill/>
            <a:ln w="19050">
              <a:solidFill>
                <a:schemeClr val="bg2"/>
              </a:solidFill>
              <a:round/>
              <a:headEnd/>
              <a:tailEnd/>
            </a:ln>
          </p:spPr>
          <p:txBody>
            <a:bodyPr wrap="none" anchor="ctr"/>
            <a:lstStyle/>
            <a:p>
              <a:endParaRPr lang="en-US"/>
            </a:p>
          </p:txBody>
        </p:sp>
        <p:sp>
          <p:nvSpPr>
            <p:cNvPr id="5235" name="Line 346"/>
            <p:cNvSpPr>
              <a:spLocks noChangeShapeType="1"/>
            </p:cNvSpPr>
            <p:nvPr/>
          </p:nvSpPr>
          <p:spPr bwMode="auto">
            <a:xfrm flipH="1">
              <a:off x="5235994" y="4573305"/>
              <a:ext cx="30033" cy="435143"/>
            </a:xfrm>
            <a:prstGeom prst="line">
              <a:avLst/>
            </a:prstGeom>
            <a:noFill/>
            <a:ln w="19050">
              <a:solidFill>
                <a:schemeClr val="bg2"/>
              </a:solidFill>
              <a:round/>
              <a:headEnd/>
              <a:tailEnd/>
            </a:ln>
          </p:spPr>
          <p:txBody>
            <a:bodyPr wrap="none" anchor="ctr"/>
            <a:lstStyle/>
            <a:p>
              <a:endParaRPr lang="en-US"/>
            </a:p>
          </p:txBody>
        </p:sp>
        <p:sp>
          <p:nvSpPr>
            <p:cNvPr id="5236" name="Line 347"/>
            <p:cNvSpPr>
              <a:spLocks noChangeShapeType="1"/>
            </p:cNvSpPr>
            <p:nvPr/>
          </p:nvSpPr>
          <p:spPr bwMode="auto">
            <a:xfrm>
              <a:off x="5266026" y="4573305"/>
              <a:ext cx="27740" cy="474028"/>
            </a:xfrm>
            <a:prstGeom prst="line">
              <a:avLst/>
            </a:prstGeom>
            <a:noFill/>
            <a:ln w="19050">
              <a:solidFill>
                <a:schemeClr val="bg2"/>
              </a:solidFill>
              <a:round/>
              <a:headEnd/>
              <a:tailEnd/>
            </a:ln>
          </p:spPr>
          <p:txBody>
            <a:bodyPr wrap="none" anchor="ctr"/>
            <a:lstStyle/>
            <a:p>
              <a:endParaRPr lang="en-US"/>
            </a:p>
          </p:txBody>
        </p:sp>
        <p:sp>
          <p:nvSpPr>
            <p:cNvPr id="5237" name="Line 348"/>
            <p:cNvSpPr>
              <a:spLocks noChangeShapeType="1"/>
            </p:cNvSpPr>
            <p:nvPr/>
          </p:nvSpPr>
          <p:spPr bwMode="auto">
            <a:xfrm>
              <a:off x="5269834" y="4572962"/>
              <a:ext cx="83930" cy="546239"/>
            </a:xfrm>
            <a:prstGeom prst="line">
              <a:avLst/>
            </a:prstGeom>
            <a:noFill/>
            <a:ln w="19050">
              <a:solidFill>
                <a:schemeClr val="bg2"/>
              </a:solidFill>
              <a:round/>
              <a:headEnd/>
              <a:tailEnd/>
            </a:ln>
          </p:spPr>
          <p:txBody>
            <a:bodyPr wrap="none" anchor="ctr"/>
            <a:lstStyle/>
            <a:p>
              <a:endParaRPr lang="en-US"/>
            </a:p>
          </p:txBody>
        </p:sp>
        <p:sp>
          <p:nvSpPr>
            <p:cNvPr id="5238" name="Line 350"/>
            <p:cNvSpPr>
              <a:spLocks noChangeShapeType="1"/>
            </p:cNvSpPr>
            <p:nvPr/>
          </p:nvSpPr>
          <p:spPr bwMode="auto">
            <a:xfrm>
              <a:off x="5266026" y="4573305"/>
              <a:ext cx="196311" cy="509962"/>
            </a:xfrm>
            <a:prstGeom prst="line">
              <a:avLst/>
            </a:prstGeom>
            <a:noFill/>
            <a:ln w="19050">
              <a:solidFill>
                <a:schemeClr val="bg2"/>
              </a:solidFill>
              <a:round/>
              <a:headEnd/>
              <a:tailEnd/>
            </a:ln>
          </p:spPr>
          <p:txBody>
            <a:bodyPr wrap="none" anchor="ctr"/>
            <a:lstStyle/>
            <a:p>
              <a:endParaRPr lang="en-US"/>
            </a:p>
          </p:txBody>
        </p:sp>
        <p:sp>
          <p:nvSpPr>
            <p:cNvPr id="5239" name="Line 342"/>
            <p:cNvSpPr>
              <a:spLocks noChangeShapeType="1"/>
            </p:cNvSpPr>
            <p:nvPr/>
          </p:nvSpPr>
          <p:spPr bwMode="auto">
            <a:xfrm flipH="1">
              <a:off x="5536177" y="4573305"/>
              <a:ext cx="183534" cy="435143"/>
            </a:xfrm>
            <a:prstGeom prst="line">
              <a:avLst/>
            </a:prstGeom>
            <a:noFill/>
            <a:ln w="19050">
              <a:solidFill>
                <a:schemeClr val="bg2"/>
              </a:solidFill>
              <a:round/>
              <a:headEnd/>
              <a:tailEnd/>
            </a:ln>
          </p:spPr>
          <p:txBody>
            <a:bodyPr wrap="none" anchor="ctr"/>
            <a:lstStyle/>
            <a:p>
              <a:endParaRPr lang="en-US"/>
            </a:p>
          </p:txBody>
        </p:sp>
        <p:sp>
          <p:nvSpPr>
            <p:cNvPr id="5240" name="Line 344"/>
            <p:cNvSpPr>
              <a:spLocks noChangeShapeType="1"/>
            </p:cNvSpPr>
            <p:nvPr/>
          </p:nvSpPr>
          <p:spPr bwMode="auto">
            <a:xfrm flipH="1">
              <a:off x="5628277" y="4573305"/>
              <a:ext cx="91433" cy="435143"/>
            </a:xfrm>
            <a:prstGeom prst="line">
              <a:avLst/>
            </a:prstGeom>
            <a:noFill/>
            <a:ln w="19050">
              <a:solidFill>
                <a:schemeClr val="bg2"/>
              </a:solidFill>
              <a:round/>
              <a:headEnd/>
              <a:tailEnd/>
            </a:ln>
          </p:spPr>
          <p:txBody>
            <a:bodyPr wrap="none" anchor="ctr"/>
            <a:lstStyle/>
            <a:p>
              <a:endParaRPr lang="en-US"/>
            </a:p>
          </p:txBody>
        </p:sp>
        <p:sp>
          <p:nvSpPr>
            <p:cNvPr id="5241" name="Line 346"/>
            <p:cNvSpPr>
              <a:spLocks noChangeShapeType="1"/>
            </p:cNvSpPr>
            <p:nvPr/>
          </p:nvSpPr>
          <p:spPr bwMode="auto">
            <a:xfrm flipH="1">
              <a:off x="5689678" y="4573305"/>
              <a:ext cx="30033" cy="435143"/>
            </a:xfrm>
            <a:prstGeom prst="line">
              <a:avLst/>
            </a:prstGeom>
            <a:noFill/>
            <a:ln w="19050">
              <a:solidFill>
                <a:schemeClr val="bg2"/>
              </a:solidFill>
              <a:round/>
              <a:headEnd/>
              <a:tailEnd/>
            </a:ln>
          </p:spPr>
          <p:txBody>
            <a:bodyPr wrap="none" anchor="ctr"/>
            <a:lstStyle/>
            <a:p>
              <a:endParaRPr lang="en-US"/>
            </a:p>
          </p:txBody>
        </p:sp>
        <p:sp>
          <p:nvSpPr>
            <p:cNvPr id="5242" name="Line 347"/>
            <p:cNvSpPr>
              <a:spLocks noChangeShapeType="1"/>
            </p:cNvSpPr>
            <p:nvPr/>
          </p:nvSpPr>
          <p:spPr bwMode="auto">
            <a:xfrm>
              <a:off x="5719710" y="4573305"/>
              <a:ext cx="27740" cy="474028"/>
            </a:xfrm>
            <a:prstGeom prst="line">
              <a:avLst/>
            </a:prstGeom>
            <a:noFill/>
            <a:ln w="19050">
              <a:solidFill>
                <a:schemeClr val="bg2"/>
              </a:solidFill>
              <a:round/>
              <a:headEnd/>
              <a:tailEnd/>
            </a:ln>
          </p:spPr>
          <p:txBody>
            <a:bodyPr wrap="none" anchor="ctr"/>
            <a:lstStyle/>
            <a:p>
              <a:endParaRPr lang="en-US"/>
            </a:p>
          </p:txBody>
        </p:sp>
        <p:sp>
          <p:nvSpPr>
            <p:cNvPr id="5243" name="Line 348"/>
            <p:cNvSpPr>
              <a:spLocks noChangeShapeType="1"/>
            </p:cNvSpPr>
            <p:nvPr/>
          </p:nvSpPr>
          <p:spPr bwMode="auto">
            <a:xfrm>
              <a:off x="5723518" y="4572962"/>
              <a:ext cx="83930" cy="546239"/>
            </a:xfrm>
            <a:prstGeom prst="line">
              <a:avLst/>
            </a:prstGeom>
            <a:noFill/>
            <a:ln w="19050">
              <a:solidFill>
                <a:schemeClr val="bg2"/>
              </a:solidFill>
              <a:round/>
              <a:headEnd/>
              <a:tailEnd/>
            </a:ln>
          </p:spPr>
          <p:txBody>
            <a:bodyPr wrap="none" anchor="ctr"/>
            <a:lstStyle/>
            <a:p>
              <a:endParaRPr lang="en-US"/>
            </a:p>
          </p:txBody>
        </p:sp>
        <p:sp>
          <p:nvSpPr>
            <p:cNvPr id="5244" name="Line 350"/>
            <p:cNvSpPr>
              <a:spLocks noChangeShapeType="1"/>
            </p:cNvSpPr>
            <p:nvPr/>
          </p:nvSpPr>
          <p:spPr bwMode="auto">
            <a:xfrm>
              <a:off x="5719710" y="4573305"/>
              <a:ext cx="196311" cy="509962"/>
            </a:xfrm>
            <a:prstGeom prst="line">
              <a:avLst/>
            </a:prstGeom>
            <a:noFill/>
            <a:ln w="19050">
              <a:solidFill>
                <a:schemeClr val="bg2"/>
              </a:solidFill>
              <a:round/>
              <a:headEnd/>
              <a:tailEnd/>
            </a:ln>
          </p:spPr>
          <p:txBody>
            <a:bodyPr wrap="none" anchor="ctr"/>
            <a:lstStyle/>
            <a:p>
              <a:endParaRPr lang="en-US"/>
            </a:p>
          </p:txBody>
        </p:sp>
        <p:sp>
          <p:nvSpPr>
            <p:cNvPr id="5245" name="Line 342"/>
            <p:cNvSpPr>
              <a:spLocks noChangeShapeType="1"/>
            </p:cNvSpPr>
            <p:nvPr/>
          </p:nvSpPr>
          <p:spPr bwMode="auto">
            <a:xfrm flipH="1">
              <a:off x="5999508" y="4581016"/>
              <a:ext cx="183534" cy="435143"/>
            </a:xfrm>
            <a:prstGeom prst="line">
              <a:avLst/>
            </a:prstGeom>
            <a:noFill/>
            <a:ln w="19050">
              <a:solidFill>
                <a:schemeClr val="bg2"/>
              </a:solidFill>
              <a:round/>
              <a:headEnd/>
              <a:tailEnd/>
            </a:ln>
          </p:spPr>
          <p:txBody>
            <a:bodyPr wrap="none" anchor="ctr"/>
            <a:lstStyle/>
            <a:p>
              <a:endParaRPr lang="en-US"/>
            </a:p>
          </p:txBody>
        </p:sp>
        <p:sp>
          <p:nvSpPr>
            <p:cNvPr id="5246" name="Line 344"/>
            <p:cNvSpPr>
              <a:spLocks noChangeShapeType="1"/>
            </p:cNvSpPr>
            <p:nvPr/>
          </p:nvSpPr>
          <p:spPr bwMode="auto">
            <a:xfrm flipH="1">
              <a:off x="6091608" y="4581016"/>
              <a:ext cx="91433" cy="435143"/>
            </a:xfrm>
            <a:prstGeom prst="line">
              <a:avLst/>
            </a:prstGeom>
            <a:noFill/>
            <a:ln w="19050">
              <a:solidFill>
                <a:schemeClr val="bg2"/>
              </a:solidFill>
              <a:round/>
              <a:headEnd/>
              <a:tailEnd/>
            </a:ln>
          </p:spPr>
          <p:txBody>
            <a:bodyPr wrap="none" anchor="ctr"/>
            <a:lstStyle/>
            <a:p>
              <a:endParaRPr lang="en-US"/>
            </a:p>
          </p:txBody>
        </p:sp>
        <p:sp>
          <p:nvSpPr>
            <p:cNvPr id="5247" name="Line 346"/>
            <p:cNvSpPr>
              <a:spLocks noChangeShapeType="1"/>
            </p:cNvSpPr>
            <p:nvPr/>
          </p:nvSpPr>
          <p:spPr bwMode="auto">
            <a:xfrm flipH="1">
              <a:off x="6153008" y="4581016"/>
              <a:ext cx="30033" cy="435143"/>
            </a:xfrm>
            <a:prstGeom prst="line">
              <a:avLst/>
            </a:prstGeom>
            <a:noFill/>
            <a:ln w="19050">
              <a:solidFill>
                <a:schemeClr val="bg2"/>
              </a:solidFill>
              <a:round/>
              <a:headEnd/>
              <a:tailEnd/>
            </a:ln>
          </p:spPr>
          <p:txBody>
            <a:bodyPr wrap="none" anchor="ctr"/>
            <a:lstStyle/>
            <a:p>
              <a:endParaRPr lang="en-US"/>
            </a:p>
          </p:txBody>
        </p:sp>
        <p:sp>
          <p:nvSpPr>
            <p:cNvPr id="5248" name="Line 347"/>
            <p:cNvSpPr>
              <a:spLocks noChangeShapeType="1"/>
            </p:cNvSpPr>
            <p:nvPr/>
          </p:nvSpPr>
          <p:spPr bwMode="auto">
            <a:xfrm>
              <a:off x="6183041" y="4581016"/>
              <a:ext cx="27740" cy="474028"/>
            </a:xfrm>
            <a:prstGeom prst="line">
              <a:avLst/>
            </a:prstGeom>
            <a:noFill/>
            <a:ln w="19050">
              <a:solidFill>
                <a:schemeClr val="bg2"/>
              </a:solidFill>
              <a:round/>
              <a:headEnd/>
              <a:tailEnd/>
            </a:ln>
          </p:spPr>
          <p:txBody>
            <a:bodyPr wrap="none" anchor="ctr"/>
            <a:lstStyle/>
            <a:p>
              <a:endParaRPr lang="en-US"/>
            </a:p>
          </p:txBody>
        </p:sp>
        <p:sp>
          <p:nvSpPr>
            <p:cNvPr id="5249" name="Line 348"/>
            <p:cNvSpPr>
              <a:spLocks noChangeShapeType="1"/>
            </p:cNvSpPr>
            <p:nvPr/>
          </p:nvSpPr>
          <p:spPr bwMode="auto">
            <a:xfrm>
              <a:off x="6186849" y="4580673"/>
              <a:ext cx="83930" cy="546239"/>
            </a:xfrm>
            <a:prstGeom prst="line">
              <a:avLst/>
            </a:prstGeom>
            <a:noFill/>
            <a:ln w="19050">
              <a:solidFill>
                <a:schemeClr val="bg2"/>
              </a:solidFill>
              <a:round/>
              <a:headEnd/>
              <a:tailEnd/>
            </a:ln>
          </p:spPr>
          <p:txBody>
            <a:bodyPr wrap="none" anchor="ctr"/>
            <a:lstStyle/>
            <a:p>
              <a:endParaRPr lang="en-US"/>
            </a:p>
          </p:txBody>
        </p:sp>
        <p:sp>
          <p:nvSpPr>
            <p:cNvPr id="5250" name="Line 350"/>
            <p:cNvSpPr>
              <a:spLocks noChangeShapeType="1"/>
            </p:cNvSpPr>
            <p:nvPr/>
          </p:nvSpPr>
          <p:spPr bwMode="auto">
            <a:xfrm>
              <a:off x="6183041" y="4581016"/>
              <a:ext cx="196311" cy="509962"/>
            </a:xfrm>
            <a:prstGeom prst="line">
              <a:avLst/>
            </a:prstGeom>
            <a:noFill/>
            <a:ln w="19050">
              <a:solidFill>
                <a:schemeClr val="bg2"/>
              </a:solidFill>
              <a:round/>
              <a:headEnd/>
              <a:tailEnd/>
            </a:ln>
          </p:spPr>
          <p:txBody>
            <a:bodyPr wrap="none" anchor="ctr"/>
            <a:lstStyle/>
            <a:p>
              <a:endParaRPr lang="en-US"/>
            </a:p>
          </p:txBody>
        </p:sp>
        <p:sp>
          <p:nvSpPr>
            <p:cNvPr id="5251" name="Line 342"/>
            <p:cNvSpPr>
              <a:spLocks noChangeShapeType="1"/>
            </p:cNvSpPr>
            <p:nvPr/>
          </p:nvSpPr>
          <p:spPr bwMode="auto">
            <a:xfrm flipH="1">
              <a:off x="6456313" y="4578628"/>
              <a:ext cx="183534" cy="435143"/>
            </a:xfrm>
            <a:prstGeom prst="line">
              <a:avLst/>
            </a:prstGeom>
            <a:noFill/>
            <a:ln w="19050">
              <a:solidFill>
                <a:schemeClr val="bg2"/>
              </a:solidFill>
              <a:round/>
              <a:headEnd/>
              <a:tailEnd/>
            </a:ln>
          </p:spPr>
          <p:txBody>
            <a:bodyPr wrap="none" anchor="ctr"/>
            <a:lstStyle/>
            <a:p>
              <a:endParaRPr lang="en-US"/>
            </a:p>
          </p:txBody>
        </p:sp>
        <p:sp>
          <p:nvSpPr>
            <p:cNvPr id="5252" name="Line 344"/>
            <p:cNvSpPr>
              <a:spLocks noChangeShapeType="1"/>
            </p:cNvSpPr>
            <p:nvPr/>
          </p:nvSpPr>
          <p:spPr bwMode="auto">
            <a:xfrm flipH="1">
              <a:off x="6548414" y="4578628"/>
              <a:ext cx="91433" cy="435143"/>
            </a:xfrm>
            <a:prstGeom prst="line">
              <a:avLst/>
            </a:prstGeom>
            <a:noFill/>
            <a:ln w="19050">
              <a:solidFill>
                <a:schemeClr val="bg2"/>
              </a:solidFill>
              <a:round/>
              <a:headEnd/>
              <a:tailEnd/>
            </a:ln>
          </p:spPr>
          <p:txBody>
            <a:bodyPr wrap="none" anchor="ctr"/>
            <a:lstStyle/>
            <a:p>
              <a:endParaRPr lang="en-US"/>
            </a:p>
          </p:txBody>
        </p:sp>
        <p:sp>
          <p:nvSpPr>
            <p:cNvPr id="5253" name="Line 346"/>
            <p:cNvSpPr>
              <a:spLocks noChangeShapeType="1"/>
            </p:cNvSpPr>
            <p:nvPr/>
          </p:nvSpPr>
          <p:spPr bwMode="auto">
            <a:xfrm flipH="1">
              <a:off x="6609814" y="4578628"/>
              <a:ext cx="30033" cy="435143"/>
            </a:xfrm>
            <a:prstGeom prst="line">
              <a:avLst/>
            </a:prstGeom>
            <a:noFill/>
            <a:ln w="19050">
              <a:solidFill>
                <a:schemeClr val="bg2"/>
              </a:solidFill>
              <a:round/>
              <a:headEnd/>
              <a:tailEnd/>
            </a:ln>
          </p:spPr>
          <p:txBody>
            <a:bodyPr wrap="none" anchor="ctr"/>
            <a:lstStyle/>
            <a:p>
              <a:endParaRPr lang="en-US"/>
            </a:p>
          </p:txBody>
        </p:sp>
        <p:sp>
          <p:nvSpPr>
            <p:cNvPr id="5254" name="Line 347"/>
            <p:cNvSpPr>
              <a:spLocks noChangeShapeType="1"/>
            </p:cNvSpPr>
            <p:nvPr/>
          </p:nvSpPr>
          <p:spPr bwMode="auto">
            <a:xfrm>
              <a:off x="6639847" y="4578628"/>
              <a:ext cx="27740" cy="474028"/>
            </a:xfrm>
            <a:prstGeom prst="line">
              <a:avLst/>
            </a:prstGeom>
            <a:noFill/>
            <a:ln w="19050">
              <a:solidFill>
                <a:schemeClr val="bg2"/>
              </a:solidFill>
              <a:round/>
              <a:headEnd/>
              <a:tailEnd/>
            </a:ln>
          </p:spPr>
          <p:txBody>
            <a:bodyPr wrap="none" anchor="ctr"/>
            <a:lstStyle/>
            <a:p>
              <a:endParaRPr lang="en-US"/>
            </a:p>
          </p:txBody>
        </p:sp>
        <p:sp>
          <p:nvSpPr>
            <p:cNvPr id="5255" name="Line 348"/>
            <p:cNvSpPr>
              <a:spLocks noChangeShapeType="1"/>
            </p:cNvSpPr>
            <p:nvPr/>
          </p:nvSpPr>
          <p:spPr bwMode="auto">
            <a:xfrm>
              <a:off x="6643654" y="4578286"/>
              <a:ext cx="83930" cy="546239"/>
            </a:xfrm>
            <a:prstGeom prst="line">
              <a:avLst/>
            </a:prstGeom>
            <a:noFill/>
            <a:ln w="19050">
              <a:solidFill>
                <a:schemeClr val="bg2"/>
              </a:solidFill>
              <a:round/>
              <a:headEnd/>
              <a:tailEnd/>
            </a:ln>
          </p:spPr>
          <p:txBody>
            <a:bodyPr wrap="none" anchor="ctr"/>
            <a:lstStyle/>
            <a:p>
              <a:endParaRPr lang="en-US"/>
            </a:p>
          </p:txBody>
        </p:sp>
        <p:sp>
          <p:nvSpPr>
            <p:cNvPr id="5256" name="Line 350"/>
            <p:cNvSpPr>
              <a:spLocks noChangeShapeType="1"/>
            </p:cNvSpPr>
            <p:nvPr/>
          </p:nvSpPr>
          <p:spPr bwMode="auto">
            <a:xfrm>
              <a:off x="6639847" y="4578628"/>
              <a:ext cx="196311" cy="509962"/>
            </a:xfrm>
            <a:prstGeom prst="line">
              <a:avLst/>
            </a:prstGeom>
            <a:noFill/>
            <a:ln w="19050">
              <a:solidFill>
                <a:schemeClr val="bg2"/>
              </a:solidFill>
              <a:round/>
              <a:headEnd/>
              <a:tailEnd/>
            </a:ln>
          </p:spPr>
          <p:txBody>
            <a:bodyPr wrap="none" anchor="ctr"/>
            <a:lstStyle/>
            <a:p>
              <a:endParaRPr lang="en-US"/>
            </a:p>
          </p:txBody>
        </p:sp>
        <p:sp>
          <p:nvSpPr>
            <p:cNvPr id="5257" name="Line 342"/>
            <p:cNvSpPr>
              <a:spLocks noChangeShapeType="1"/>
            </p:cNvSpPr>
            <p:nvPr/>
          </p:nvSpPr>
          <p:spPr bwMode="auto">
            <a:xfrm flipH="1">
              <a:off x="6918322" y="4573305"/>
              <a:ext cx="183534" cy="435143"/>
            </a:xfrm>
            <a:prstGeom prst="line">
              <a:avLst/>
            </a:prstGeom>
            <a:noFill/>
            <a:ln w="19050">
              <a:solidFill>
                <a:schemeClr val="bg2"/>
              </a:solidFill>
              <a:round/>
              <a:headEnd/>
              <a:tailEnd/>
            </a:ln>
          </p:spPr>
          <p:txBody>
            <a:bodyPr wrap="none" anchor="ctr"/>
            <a:lstStyle/>
            <a:p>
              <a:endParaRPr lang="en-US"/>
            </a:p>
          </p:txBody>
        </p:sp>
        <p:sp>
          <p:nvSpPr>
            <p:cNvPr id="5258" name="Line 344"/>
            <p:cNvSpPr>
              <a:spLocks noChangeShapeType="1"/>
            </p:cNvSpPr>
            <p:nvPr/>
          </p:nvSpPr>
          <p:spPr bwMode="auto">
            <a:xfrm flipH="1">
              <a:off x="7010423" y="4573305"/>
              <a:ext cx="91433" cy="435143"/>
            </a:xfrm>
            <a:prstGeom prst="line">
              <a:avLst/>
            </a:prstGeom>
            <a:noFill/>
            <a:ln w="19050">
              <a:solidFill>
                <a:schemeClr val="bg2"/>
              </a:solidFill>
              <a:round/>
              <a:headEnd/>
              <a:tailEnd/>
            </a:ln>
          </p:spPr>
          <p:txBody>
            <a:bodyPr wrap="none" anchor="ctr"/>
            <a:lstStyle/>
            <a:p>
              <a:endParaRPr lang="en-US"/>
            </a:p>
          </p:txBody>
        </p:sp>
        <p:sp>
          <p:nvSpPr>
            <p:cNvPr id="5259" name="Line 346"/>
            <p:cNvSpPr>
              <a:spLocks noChangeShapeType="1"/>
            </p:cNvSpPr>
            <p:nvPr/>
          </p:nvSpPr>
          <p:spPr bwMode="auto">
            <a:xfrm flipH="1">
              <a:off x="7071823" y="4573305"/>
              <a:ext cx="30033" cy="435143"/>
            </a:xfrm>
            <a:prstGeom prst="line">
              <a:avLst/>
            </a:prstGeom>
            <a:noFill/>
            <a:ln w="19050">
              <a:solidFill>
                <a:schemeClr val="bg2"/>
              </a:solidFill>
              <a:round/>
              <a:headEnd/>
              <a:tailEnd/>
            </a:ln>
          </p:spPr>
          <p:txBody>
            <a:bodyPr wrap="none" anchor="ctr"/>
            <a:lstStyle/>
            <a:p>
              <a:endParaRPr lang="en-US"/>
            </a:p>
          </p:txBody>
        </p:sp>
        <p:sp>
          <p:nvSpPr>
            <p:cNvPr id="5260" name="Line 347"/>
            <p:cNvSpPr>
              <a:spLocks noChangeShapeType="1"/>
            </p:cNvSpPr>
            <p:nvPr/>
          </p:nvSpPr>
          <p:spPr bwMode="auto">
            <a:xfrm>
              <a:off x="7101856" y="4573305"/>
              <a:ext cx="27740" cy="474028"/>
            </a:xfrm>
            <a:prstGeom prst="line">
              <a:avLst/>
            </a:prstGeom>
            <a:noFill/>
            <a:ln w="19050">
              <a:solidFill>
                <a:schemeClr val="bg2"/>
              </a:solidFill>
              <a:round/>
              <a:headEnd/>
              <a:tailEnd/>
            </a:ln>
          </p:spPr>
          <p:txBody>
            <a:bodyPr wrap="none" anchor="ctr"/>
            <a:lstStyle/>
            <a:p>
              <a:endParaRPr lang="en-US"/>
            </a:p>
          </p:txBody>
        </p:sp>
        <p:sp>
          <p:nvSpPr>
            <p:cNvPr id="5261" name="Line 348"/>
            <p:cNvSpPr>
              <a:spLocks noChangeShapeType="1"/>
            </p:cNvSpPr>
            <p:nvPr/>
          </p:nvSpPr>
          <p:spPr bwMode="auto">
            <a:xfrm>
              <a:off x="7105663" y="4572962"/>
              <a:ext cx="83930" cy="546239"/>
            </a:xfrm>
            <a:prstGeom prst="line">
              <a:avLst/>
            </a:prstGeom>
            <a:noFill/>
            <a:ln w="19050">
              <a:solidFill>
                <a:schemeClr val="bg2"/>
              </a:solidFill>
              <a:round/>
              <a:headEnd/>
              <a:tailEnd/>
            </a:ln>
          </p:spPr>
          <p:txBody>
            <a:bodyPr wrap="none" anchor="ctr"/>
            <a:lstStyle/>
            <a:p>
              <a:endParaRPr lang="en-US"/>
            </a:p>
          </p:txBody>
        </p:sp>
        <p:sp>
          <p:nvSpPr>
            <p:cNvPr id="5262" name="Line 350"/>
            <p:cNvSpPr>
              <a:spLocks noChangeShapeType="1"/>
            </p:cNvSpPr>
            <p:nvPr/>
          </p:nvSpPr>
          <p:spPr bwMode="auto">
            <a:xfrm>
              <a:off x="7101856" y="4573305"/>
              <a:ext cx="196311" cy="509962"/>
            </a:xfrm>
            <a:prstGeom prst="line">
              <a:avLst/>
            </a:prstGeom>
            <a:noFill/>
            <a:ln w="19050">
              <a:solidFill>
                <a:schemeClr val="bg2"/>
              </a:solidFill>
              <a:round/>
              <a:headEnd/>
              <a:tailEnd/>
            </a:ln>
          </p:spPr>
          <p:txBody>
            <a:bodyPr wrap="none" anchor="ctr"/>
            <a:lstStyle/>
            <a:p>
              <a:endParaRPr lang="en-US"/>
            </a:p>
          </p:txBody>
        </p:sp>
        <p:sp>
          <p:nvSpPr>
            <p:cNvPr id="5263" name="Line 342"/>
            <p:cNvSpPr>
              <a:spLocks noChangeShapeType="1"/>
            </p:cNvSpPr>
            <p:nvPr/>
          </p:nvSpPr>
          <p:spPr bwMode="auto">
            <a:xfrm flipH="1">
              <a:off x="4638455" y="4573305"/>
              <a:ext cx="183534" cy="435143"/>
            </a:xfrm>
            <a:prstGeom prst="line">
              <a:avLst/>
            </a:prstGeom>
            <a:noFill/>
            <a:ln w="19050">
              <a:solidFill>
                <a:schemeClr val="bg2"/>
              </a:solidFill>
              <a:round/>
              <a:headEnd/>
              <a:tailEnd/>
            </a:ln>
          </p:spPr>
          <p:txBody>
            <a:bodyPr wrap="none" anchor="ctr"/>
            <a:lstStyle/>
            <a:p>
              <a:endParaRPr lang="en-US"/>
            </a:p>
          </p:txBody>
        </p:sp>
        <p:sp>
          <p:nvSpPr>
            <p:cNvPr id="5264" name="Line 344"/>
            <p:cNvSpPr>
              <a:spLocks noChangeShapeType="1"/>
            </p:cNvSpPr>
            <p:nvPr/>
          </p:nvSpPr>
          <p:spPr bwMode="auto">
            <a:xfrm flipH="1">
              <a:off x="4730555" y="4573305"/>
              <a:ext cx="91433" cy="435143"/>
            </a:xfrm>
            <a:prstGeom prst="line">
              <a:avLst/>
            </a:prstGeom>
            <a:noFill/>
            <a:ln w="19050">
              <a:solidFill>
                <a:schemeClr val="bg2"/>
              </a:solidFill>
              <a:round/>
              <a:headEnd/>
              <a:tailEnd/>
            </a:ln>
          </p:spPr>
          <p:txBody>
            <a:bodyPr wrap="none" anchor="ctr"/>
            <a:lstStyle/>
            <a:p>
              <a:endParaRPr lang="en-US"/>
            </a:p>
          </p:txBody>
        </p:sp>
        <p:sp>
          <p:nvSpPr>
            <p:cNvPr id="5265" name="Line 346"/>
            <p:cNvSpPr>
              <a:spLocks noChangeShapeType="1"/>
            </p:cNvSpPr>
            <p:nvPr/>
          </p:nvSpPr>
          <p:spPr bwMode="auto">
            <a:xfrm flipH="1">
              <a:off x="4791956" y="4573305"/>
              <a:ext cx="30033" cy="435143"/>
            </a:xfrm>
            <a:prstGeom prst="line">
              <a:avLst/>
            </a:prstGeom>
            <a:noFill/>
            <a:ln w="19050">
              <a:solidFill>
                <a:schemeClr val="bg2"/>
              </a:solidFill>
              <a:round/>
              <a:headEnd/>
              <a:tailEnd/>
            </a:ln>
          </p:spPr>
          <p:txBody>
            <a:bodyPr wrap="none" anchor="ctr"/>
            <a:lstStyle/>
            <a:p>
              <a:endParaRPr lang="en-US"/>
            </a:p>
          </p:txBody>
        </p:sp>
        <p:sp>
          <p:nvSpPr>
            <p:cNvPr id="5266" name="Line 347"/>
            <p:cNvSpPr>
              <a:spLocks noChangeShapeType="1"/>
            </p:cNvSpPr>
            <p:nvPr/>
          </p:nvSpPr>
          <p:spPr bwMode="auto">
            <a:xfrm>
              <a:off x="4821988" y="4573305"/>
              <a:ext cx="27740" cy="474028"/>
            </a:xfrm>
            <a:prstGeom prst="line">
              <a:avLst/>
            </a:prstGeom>
            <a:noFill/>
            <a:ln w="19050">
              <a:solidFill>
                <a:schemeClr val="bg2"/>
              </a:solidFill>
              <a:round/>
              <a:headEnd/>
              <a:tailEnd/>
            </a:ln>
          </p:spPr>
          <p:txBody>
            <a:bodyPr wrap="none" anchor="ctr"/>
            <a:lstStyle/>
            <a:p>
              <a:endParaRPr lang="en-US"/>
            </a:p>
          </p:txBody>
        </p:sp>
        <p:sp>
          <p:nvSpPr>
            <p:cNvPr id="5267" name="Line 348"/>
            <p:cNvSpPr>
              <a:spLocks noChangeShapeType="1"/>
            </p:cNvSpPr>
            <p:nvPr/>
          </p:nvSpPr>
          <p:spPr bwMode="auto">
            <a:xfrm>
              <a:off x="4825796" y="4572962"/>
              <a:ext cx="83930" cy="546239"/>
            </a:xfrm>
            <a:prstGeom prst="line">
              <a:avLst/>
            </a:prstGeom>
            <a:noFill/>
            <a:ln w="19050">
              <a:solidFill>
                <a:schemeClr val="bg2"/>
              </a:solidFill>
              <a:round/>
              <a:headEnd/>
              <a:tailEnd/>
            </a:ln>
          </p:spPr>
          <p:txBody>
            <a:bodyPr wrap="none" anchor="ctr"/>
            <a:lstStyle/>
            <a:p>
              <a:endParaRPr lang="en-US"/>
            </a:p>
          </p:txBody>
        </p:sp>
        <p:sp>
          <p:nvSpPr>
            <p:cNvPr id="5268" name="Line 350"/>
            <p:cNvSpPr>
              <a:spLocks noChangeShapeType="1"/>
            </p:cNvSpPr>
            <p:nvPr/>
          </p:nvSpPr>
          <p:spPr bwMode="auto">
            <a:xfrm>
              <a:off x="4821988" y="4573305"/>
              <a:ext cx="196311" cy="509962"/>
            </a:xfrm>
            <a:prstGeom prst="line">
              <a:avLst/>
            </a:prstGeom>
            <a:noFill/>
            <a:ln w="19050">
              <a:solidFill>
                <a:schemeClr val="bg2"/>
              </a:solidFill>
              <a:round/>
              <a:headEnd/>
              <a:tailEnd/>
            </a:ln>
          </p:spPr>
          <p:txBody>
            <a:bodyPr wrap="none" anchor="ctr"/>
            <a:lstStyle/>
            <a:p>
              <a:endParaRPr lang="en-US"/>
            </a:p>
          </p:txBody>
        </p:sp>
        <p:pic>
          <p:nvPicPr>
            <p:cNvPr id="5269" name="Picture 354"/>
            <p:cNvPicPr>
              <a:picLocks noChangeAspect="1" noChangeArrowheads="1"/>
            </p:cNvPicPr>
            <p:nvPr/>
          </p:nvPicPr>
          <p:blipFill>
            <a:blip r:embed="rId4"/>
            <a:srcRect/>
            <a:stretch>
              <a:fillRect/>
            </a:stretch>
          </p:blipFill>
          <p:spPr bwMode="auto">
            <a:xfrm>
              <a:off x="4634654" y="4490413"/>
              <a:ext cx="376411" cy="256022"/>
            </a:xfrm>
            <a:prstGeom prst="rect">
              <a:avLst/>
            </a:prstGeom>
            <a:noFill/>
            <a:ln w="9525">
              <a:noFill/>
              <a:miter lim="800000"/>
              <a:headEnd/>
              <a:tailEnd/>
            </a:ln>
          </p:spPr>
        </p:pic>
        <p:pic>
          <p:nvPicPr>
            <p:cNvPr id="5270" name="Picture 367"/>
            <p:cNvPicPr>
              <a:picLocks noChangeAspect="1" noChangeArrowheads="1"/>
            </p:cNvPicPr>
            <p:nvPr/>
          </p:nvPicPr>
          <p:blipFill>
            <a:blip r:embed="rId4"/>
            <a:srcRect/>
            <a:stretch>
              <a:fillRect/>
            </a:stretch>
          </p:blipFill>
          <p:spPr bwMode="auto">
            <a:xfrm>
              <a:off x="5093822" y="4490413"/>
              <a:ext cx="376411" cy="256022"/>
            </a:xfrm>
            <a:prstGeom prst="rect">
              <a:avLst/>
            </a:prstGeom>
            <a:noFill/>
            <a:ln w="9525">
              <a:noFill/>
              <a:miter lim="800000"/>
              <a:headEnd/>
              <a:tailEnd/>
            </a:ln>
          </p:spPr>
        </p:pic>
        <p:pic>
          <p:nvPicPr>
            <p:cNvPr id="5271" name="Picture 380"/>
            <p:cNvPicPr>
              <a:picLocks noChangeAspect="1" noChangeArrowheads="1"/>
            </p:cNvPicPr>
            <p:nvPr/>
          </p:nvPicPr>
          <p:blipFill>
            <a:blip r:embed="rId4"/>
            <a:srcRect/>
            <a:stretch>
              <a:fillRect/>
            </a:stretch>
          </p:blipFill>
          <p:spPr bwMode="auto">
            <a:xfrm>
              <a:off x="5552990" y="4490413"/>
              <a:ext cx="376411" cy="256022"/>
            </a:xfrm>
            <a:prstGeom prst="rect">
              <a:avLst/>
            </a:prstGeom>
            <a:noFill/>
            <a:ln w="9525">
              <a:noFill/>
              <a:miter lim="800000"/>
              <a:headEnd/>
              <a:tailEnd/>
            </a:ln>
          </p:spPr>
        </p:pic>
        <p:pic>
          <p:nvPicPr>
            <p:cNvPr id="5272" name="Picture 393"/>
            <p:cNvPicPr>
              <a:picLocks noChangeAspect="1" noChangeArrowheads="1"/>
            </p:cNvPicPr>
            <p:nvPr/>
          </p:nvPicPr>
          <p:blipFill>
            <a:blip r:embed="rId4"/>
            <a:srcRect/>
            <a:stretch>
              <a:fillRect/>
            </a:stretch>
          </p:blipFill>
          <p:spPr bwMode="auto">
            <a:xfrm>
              <a:off x="6012159" y="4490413"/>
              <a:ext cx="376411" cy="256022"/>
            </a:xfrm>
            <a:prstGeom prst="rect">
              <a:avLst/>
            </a:prstGeom>
            <a:noFill/>
            <a:ln w="9525">
              <a:noFill/>
              <a:miter lim="800000"/>
              <a:headEnd/>
              <a:tailEnd/>
            </a:ln>
          </p:spPr>
        </p:pic>
        <p:pic>
          <p:nvPicPr>
            <p:cNvPr id="5273" name="Picture 406"/>
            <p:cNvPicPr>
              <a:picLocks noChangeAspect="1" noChangeArrowheads="1"/>
            </p:cNvPicPr>
            <p:nvPr/>
          </p:nvPicPr>
          <p:blipFill>
            <a:blip r:embed="rId4"/>
            <a:srcRect/>
            <a:stretch>
              <a:fillRect/>
            </a:stretch>
          </p:blipFill>
          <p:spPr bwMode="auto">
            <a:xfrm>
              <a:off x="6471327" y="4490413"/>
              <a:ext cx="376411" cy="256022"/>
            </a:xfrm>
            <a:prstGeom prst="rect">
              <a:avLst/>
            </a:prstGeom>
            <a:noFill/>
            <a:ln w="9525">
              <a:noFill/>
              <a:miter lim="800000"/>
              <a:headEnd/>
              <a:tailEnd/>
            </a:ln>
          </p:spPr>
        </p:pic>
        <p:pic>
          <p:nvPicPr>
            <p:cNvPr id="5274" name="Picture 419"/>
            <p:cNvPicPr>
              <a:picLocks noChangeAspect="1" noChangeArrowheads="1"/>
            </p:cNvPicPr>
            <p:nvPr/>
          </p:nvPicPr>
          <p:blipFill>
            <a:blip r:embed="rId4"/>
            <a:srcRect/>
            <a:stretch>
              <a:fillRect/>
            </a:stretch>
          </p:blipFill>
          <p:spPr bwMode="auto">
            <a:xfrm>
              <a:off x="6930495" y="4490413"/>
              <a:ext cx="376411" cy="256022"/>
            </a:xfrm>
            <a:prstGeom prst="rect">
              <a:avLst/>
            </a:prstGeom>
            <a:noFill/>
            <a:ln w="9525">
              <a:noFill/>
              <a:miter lim="800000"/>
              <a:headEnd/>
              <a:tailEnd/>
            </a:ln>
          </p:spPr>
        </p:pic>
        <p:pic>
          <p:nvPicPr>
            <p:cNvPr id="5275" name="Picture 420"/>
            <p:cNvPicPr>
              <a:picLocks noChangeAspect="1" noChangeArrowheads="1"/>
            </p:cNvPicPr>
            <p:nvPr/>
          </p:nvPicPr>
          <p:blipFill>
            <a:blip r:embed="rId4"/>
            <a:srcRect/>
            <a:stretch>
              <a:fillRect/>
            </a:stretch>
          </p:blipFill>
          <p:spPr bwMode="auto">
            <a:xfrm>
              <a:off x="4656011" y="3772989"/>
              <a:ext cx="376411" cy="256022"/>
            </a:xfrm>
            <a:prstGeom prst="rect">
              <a:avLst/>
            </a:prstGeom>
            <a:noFill/>
            <a:ln w="9525">
              <a:noFill/>
              <a:miter lim="800000"/>
              <a:headEnd/>
              <a:tailEnd/>
            </a:ln>
          </p:spPr>
        </p:pic>
        <p:sp>
          <p:nvSpPr>
            <p:cNvPr id="5276" name="Line 421"/>
            <p:cNvSpPr>
              <a:spLocks noChangeShapeType="1"/>
            </p:cNvSpPr>
            <p:nvPr/>
          </p:nvSpPr>
          <p:spPr bwMode="auto">
            <a:xfrm flipV="1">
              <a:off x="4637324" y="4029011"/>
              <a:ext cx="64070" cy="958441"/>
            </a:xfrm>
            <a:prstGeom prst="line">
              <a:avLst/>
            </a:prstGeom>
            <a:noFill/>
            <a:ln w="19050">
              <a:solidFill>
                <a:schemeClr val="bg2"/>
              </a:solidFill>
              <a:round/>
              <a:headEnd/>
              <a:tailEnd/>
            </a:ln>
          </p:spPr>
          <p:txBody>
            <a:bodyPr wrap="none" anchor="ctr"/>
            <a:lstStyle/>
            <a:p>
              <a:endParaRPr lang="en-US"/>
            </a:p>
          </p:txBody>
        </p:sp>
        <p:sp>
          <p:nvSpPr>
            <p:cNvPr id="5277" name="Line 422"/>
            <p:cNvSpPr>
              <a:spLocks noChangeShapeType="1"/>
            </p:cNvSpPr>
            <p:nvPr/>
          </p:nvSpPr>
          <p:spPr bwMode="auto">
            <a:xfrm flipV="1">
              <a:off x="4669358" y="3983996"/>
              <a:ext cx="512560" cy="1035341"/>
            </a:xfrm>
            <a:prstGeom prst="line">
              <a:avLst/>
            </a:prstGeom>
            <a:noFill/>
            <a:ln w="19050">
              <a:solidFill>
                <a:schemeClr val="bg2"/>
              </a:solidFill>
              <a:round/>
              <a:headEnd/>
              <a:tailEnd/>
            </a:ln>
          </p:spPr>
          <p:txBody>
            <a:bodyPr wrap="none" anchor="ctr"/>
            <a:lstStyle/>
            <a:p>
              <a:endParaRPr lang="en-US"/>
            </a:p>
          </p:txBody>
        </p:sp>
        <p:sp>
          <p:nvSpPr>
            <p:cNvPr id="5278" name="Line 423"/>
            <p:cNvSpPr>
              <a:spLocks noChangeShapeType="1"/>
            </p:cNvSpPr>
            <p:nvPr/>
          </p:nvSpPr>
          <p:spPr bwMode="auto">
            <a:xfrm flipH="1" flipV="1">
              <a:off x="4733428" y="4029011"/>
              <a:ext cx="352385" cy="1035341"/>
            </a:xfrm>
            <a:prstGeom prst="line">
              <a:avLst/>
            </a:prstGeom>
            <a:noFill/>
            <a:ln w="19050">
              <a:solidFill>
                <a:schemeClr val="bg2"/>
              </a:solidFill>
              <a:round/>
              <a:headEnd/>
              <a:tailEnd/>
            </a:ln>
          </p:spPr>
          <p:txBody>
            <a:bodyPr wrap="none" anchor="ctr"/>
            <a:lstStyle/>
            <a:p>
              <a:endParaRPr lang="en-US"/>
            </a:p>
          </p:txBody>
        </p:sp>
        <p:sp>
          <p:nvSpPr>
            <p:cNvPr id="5279" name="Line 424"/>
            <p:cNvSpPr>
              <a:spLocks noChangeShapeType="1"/>
            </p:cNvSpPr>
            <p:nvPr/>
          </p:nvSpPr>
          <p:spPr bwMode="auto">
            <a:xfrm flipH="1" flipV="1">
              <a:off x="4765464" y="4029011"/>
              <a:ext cx="800875" cy="1035341"/>
            </a:xfrm>
            <a:prstGeom prst="line">
              <a:avLst/>
            </a:prstGeom>
            <a:noFill/>
            <a:ln w="19050">
              <a:solidFill>
                <a:schemeClr val="bg2"/>
              </a:solidFill>
              <a:round/>
              <a:headEnd/>
              <a:tailEnd/>
            </a:ln>
          </p:spPr>
          <p:txBody>
            <a:bodyPr wrap="none" anchor="ctr"/>
            <a:lstStyle/>
            <a:p>
              <a:endParaRPr lang="en-US"/>
            </a:p>
          </p:txBody>
        </p:sp>
        <p:sp>
          <p:nvSpPr>
            <p:cNvPr id="5280" name="Line 425"/>
            <p:cNvSpPr>
              <a:spLocks noChangeShapeType="1"/>
            </p:cNvSpPr>
            <p:nvPr/>
          </p:nvSpPr>
          <p:spPr bwMode="auto">
            <a:xfrm flipH="1" flipV="1">
              <a:off x="4813516" y="4014006"/>
              <a:ext cx="1201312" cy="1005331"/>
            </a:xfrm>
            <a:prstGeom prst="line">
              <a:avLst/>
            </a:prstGeom>
            <a:noFill/>
            <a:ln w="19050">
              <a:solidFill>
                <a:schemeClr val="bg2"/>
              </a:solidFill>
              <a:round/>
              <a:headEnd/>
              <a:tailEnd/>
            </a:ln>
          </p:spPr>
          <p:txBody>
            <a:bodyPr wrap="none" anchor="ctr"/>
            <a:lstStyle/>
            <a:p>
              <a:endParaRPr lang="en-US"/>
            </a:p>
          </p:txBody>
        </p:sp>
        <p:sp>
          <p:nvSpPr>
            <p:cNvPr id="5281" name="Line 426"/>
            <p:cNvSpPr>
              <a:spLocks noChangeShapeType="1"/>
            </p:cNvSpPr>
            <p:nvPr/>
          </p:nvSpPr>
          <p:spPr bwMode="auto">
            <a:xfrm flipH="1" flipV="1">
              <a:off x="4877586" y="4014006"/>
              <a:ext cx="1585732" cy="1005331"/>
            </a:xfrm>
            <a:prstGeom prst="line">
              <a:avLst/>
            </a:prstGeom>
            <a:noFill/>
            <a:ln w="19050">
              <a:solidFill>
                <a:schemeClr val="bg2"/>
              </a:solidFill>
              <a:round/>
              <a:headEnd/>
              <a:tailEnd/>
            </a:ln>
          </p:spPr>
          <p:txBody>
            <a:bodyPr wrap="none" anchor="ctr"/>
            <a:lstStyle/>
            <a:p>
              <a:endParaRPr lang="en-US"/>
            </a:p>
          </p:txBody>
        </p:sp>
        <p:sp>
          <p:nvSpPr>
            <p:cNvPr id="5282" name="Line 427"/>
            <p:cNvSpPr>
              <a:spLocks noChangeShapeType="1"/>
            </p:cNvSpPr>
            <p:nvPr/>
          </p:nvSpPr>
          <p:spPr bwMode="auto">
            <a:xfrm flipH="1" flipV="1">
              <a:off x="4941656" y="4014006"/>
              <a:ext cx="2002187" cy="1005331"/>
            </a:xfrm>
            <a:prstGeom prst="line">
              <a:avLst/>
            </a:prstGeom>
            <a:noFill/>
            <a:ln w="19050">
              <a:solidFill>
                <a:schemeClr val="bg2"/>
              </a:solidFill>
              <a:round/>
              <a:headEnd/>
              <a:tailEnd/>
            </a:ln>
          </p:spPr>
          <p:txBody>
            <a:bodyPr wrap="none" anchor="ctr"/>
            <a:lstStyle/>
            <a:p>
              <a:endParaRPr lang="en-US"/>
            </a:p>
          </p:txBody>
        </p:sp>
        <p:sp>
          <p:nvSpPr>
            <p:cNvPr id="5283" name="Line 428"/>
            <p:cNvSpPr>
              <a:spLocks noChangeShapeType="1"/>
            </p:cNvSpPr>
            <p:nvPr/>
          </p:nvSpPr>
          <p:spPr bwMode="auto">
            <a:xfrm flipV="1">
              <a:off x="5149883" y="3983996"/>
              <a:ext cx="64070" cy="1035341"/>
            </a:xfrm>
            <a:prstGeom prst="line">
              <a:avLst/>
            </a:prstGeom>
            <a:noFill/>
            <a:ln w="19050">
              <a:solidFill>
                <a:schemeClr val="bg2"/>
              </a:solidFill>
              <a:round/>
              <a:headEnd/>
              <a:tailEnd/>
            </a:ln>
          </p:spPr>
          <p:txBody>
            <a:bodyPr wrap="none" anchor="ctr"/>
            <a:lstStyle/>
            <a:p>
              <a:endParaRPr lang="en-US"/>
            </a:p>
          </p:txBody>
        </p:sp>
        <p:sp>
          <p:nvSpPr>
            <p:cNvPr id="5284" name="Line 429"/>
            <p:cNvSpPr>
              <a:spLocks noChangeShapeType="1"/>
            </p:cNvSpPr>
            <p:nvPr/>
          </p:nvSpPr>
          <p:spPr bwMode="auto">
            <a:xfrm flipH="1" flipV="1">
              <a:off x="5245988" y="3983996"/>
              <a:ext cx="352385" cy="1035341"/>
            </a:xfrm>
            <a:prstGeom prst="line">
              <a:avLst/>
            </a:prstGeom>
            <a:noFill/>
            <a:ln w="19050">
              <a:solidFill>
                <a:schemeClr val="bg2"/>
              </a:solidFill>
              <a:round/>
              <a:headEnd/>
              <a:tailEnd/>
            </a:ln>
          </p:spPr>
          <p:txBody>
            <a:bodyPr wrap="none" anchor="ctr"/>
            <a:lstStyle/>
            <a:p>
              <a:endParaRPr lang="en-US"/>
            </a:p>
          </p:txBody>
        </p:sp>
        <p:sp>
          <p:nvSpPr>
            <p:cNvPr id="5285" name="Line 430"/>
            <p:cNvSpPr>
              <a:spLocks noChangeShapeType="1"/>
            </p:cNvSpPr>
            <p:nvPr/>
          </p:nvSpPr>
          <p:spPr bwMode="auto">
            <a:xfrm flipH="1" flipV="1">
              <a:off x="5278023" y="3983996"/>
              <a:ext cx="768840" cy="1035341"/>
            </a:xfrm>
            <a:prstGeom prst="line">
              <a:avLst/>
            </a:prstGeom>
            <a:noFill/>
            <a:ln w="19050">
              <a:solidFill>
                <a:schemeClr val="bg2"/>
              </a:solidFill>
              <a:round/>
              <a:headEnd/>
              <a:tailEnd/>
            </a:ln>
          </p:spPr>
          <p:txBody>
            <a:bodyPr wrap="none" anchor="ctr"/>
            <a:lstStyle/>
            <a:p>
              <a:endParaRPr lang="en-US"/>
            </a:p>
          </p:txBody>
        </p:sp>
        <p:sp>
          <p:nvSpPr>
            <p:cNvPr id="5286" name="Line 431"/>
            <p:cNvSpPr>
              <a:spLocks noChangeShapeType="1"/>
            </p:cNvSpPr>
            <p:nvPr/>
          </p:nvSpPr>
          <p:spPr bwMode="auto">
            <a:xfrm flipH="1" flipV="1">
              <a:off x="5310058" y="3983996"/>
              <a:ext cx="1217330" cy="1035341"/>
            </a:xfrm>
            <a:prstGeom prst="line">
              <a:avLst/>
            </a:prstGeom>
            <a:noFill/>
            <a:ln w="19050">
              <a:solidFill>
                <a:schemeClr val="bg2"/>
              </a:solidFill>
              <a:round/>
              <a:headEnd/>
              <a:tailEnd/>
            </a:ln>
          </p:spPr>
          <p:txBody>
            <a:bodyPr wrap="none" anchor="ctr"/>
            <a:lstStyle/>
            <a:p>
              <a:endParaRPr lang="en-US"/>
            </a:p>
          </p:txBody>
        </p:sp>
        <p:sp>
          <p:nvSpPr>
            <p:cNvPr id="5287" name="Line 432"/>
            <p:cNvSpPr>
              <a:spLocks noChangeShapeType="1"/>
            </p:cNvSpPr>
            <p:nvPr/>
          </p:nvSpPr>
          <p:spPr bwMode="auto">
            <a:xfrm flipH="1" flipV="1">
              <a:off x="5374128" y="3983996"/>
              <a:ext cx="1601750" cy="1035341"/>
            </a:xfrm>
            <a:prstGeom prst="line">
              <a:avLst/>
            </a:prstGeom>
            <a:noFill/>
            <a:ln w="19050">
              <a:solidFill>
                <a:schemeClr val="bg2"/>
              </a:solidFill>
              <a:round/>
              <a:headEnd/>
              <a:tailEnd/>
            </a:ln>
          </p:spPr>
          <p:txBody>
            <a:bodyPr wrap="none" anchor="ctr"/>
            <a:lstStyle/>
            <a:p>
              <a:endParaRPr lang="en-US"/>
            </a:p>
          </p:txBody>
        </p:sp>
        <p:pic>
          <p:nvPicPr>
            <p:cNvPr id="5288" name="Picture 433"/>
            <p:cNvPicPr>
              <a:picLocks noChangeAspect="1" noChangeArrowheads="1"/>
            </p:cNvPicPr>
            <p:nvPr/>
          </p:nvPicPr>
          <p:blipFill>
            <a:blip r:embed="rId4"/>
            <a:srcRect/>
            <a:stretch>
              <a:fillRect/>
            </a:stretch>
          </p:blipFill>
          <p:spPr bwMode="auto">
            <a:xfrm>
              <a:off x="5115179" y="3772989"/>
              <a:ext cx="376411" cy="256022"/>
            </a:xfrm>
            <a:prstGeom prst="rect">
              <a:avLst/>
            </a:prstGeom>
            <a:noFill/>
            <a:ln w="9525">
              <a:noFill/>
              <a:miter lim="800000"/>
              <a:headEnd/>
              <a:tailEnd/>
            </a:ln>
          </p:spPr>
        </p:pic>
        <p:sp>
          <p:nvSpPr>
            <p:cNvPr id="5289" name="Line 434"/>
            <p:cNvSpPr>
              <a:spLocks noChangeShapeType="1"/>
            </p:cNvSpPr>
            <p:nvPr/>
          </p:nvSpPr>
          <p:spPr bwMode="auto">
            <a:xfrm flipV="1">
              <a:off x="4733428" y="4029011"/>
              <a:ext cx="864945" cy="990326"/>
            </a:xfrm>
            <a:prstGeom prst="line">
              <a:avLst/>
            </a:prstGeom>
            <a:noFill/>
            <a:ln w="19050">
              <a:solidFill>
                <a:schemeClr val="bg2"/>
              </a:solidFill>
              <a:round/>
              <a:headEnd/>
              <a:tailEnd/>
            </a:ln>
          </p:spPr>
          <p:txBody>
            <a:bodyPr wrap="none" anchor="ctr"/>
            <a:lstStyle/>
            <a:p>
              <a:endParaRPr lang="en-US"/>
            </a:p>
          </p:txBody>
        </p:sp>
        <p:sp>
          <p:nvSpPr>
            <p:cNvPr id="5290" name="Line 435"/>
            <p:cNvSpPr>
              <a:spLocks noChangeShapeType="1"/>
            </p:cNvSpPr>
            <p:nvPr/>
          </p:nvSpPr>
          <p:spPr bwMode="auto">
            <a:xfrm flipV="1">
              <a:off x="5181919" y="3983996"/>
              <a:ext cx="448490" cy="1035341"/>
            </a:xfrm>
            <a:prstGeom prst="line">
              <a:avLst/>
            </a:prstGeom>
            <a:noFill/>
            <a:ln w="19050">
              <a:solidFill>
                <a:schemeClr val="bg2"/>
              </a:solidFill>
              <a:round/>
              <a:headEnd/>
              <a:tailEnd/>
            </a:ln>
          </p:spPr>
          <p:txBody>
            <a:bodyPr wrap="none" anchor="ctr"/>
            <a:lstStyle/>
            <a:p>
              <a:endParaRPr lang="en-US"/>
            </a:p>
          </p:txBody>
        </p:sp>
        <p:sp>
          <p:nvSpPr>
            <p:cNvPr id="5291" name="Line 436"/>
            <p:cNvSpPr>
              <a:spLocks noChangeShapeType="1"/>
            </p:cNvSpPr>
            <p:nvPr/>
          </p:nvSpPr>
          <p:spPr bwMode="auto">
            <a:xfrm flipV="1">
              <a:off x="5630408" y="3983996"/>
              <a:ext cx="32035" cy="1035341"/>
            </a:xfrm>
            <a:prstGeom prst="line">
              <a:avLst/>
            </a:prstGeom>
            <a:noFill/>
            <a:ln w="19050">
              <a:solidFill>
                <a:schemeClr val="bg2"/>
              </a:solidFill>
              <a:round/>
              <a:headEnd/>
              <a:tailEnd/>
            </a:ln>
          </p:spPr>
          <p:txBody>
            <a:bodyPr wrap="none" anchor="ctr"/>
            <a:lstStyle/>
            <a:p>
              <a:endParaRPr lang="en-US"/>
            </a:p>
          </p:txBody>
        </p:sp>
        <p:sp>
          <p:nvSpPr>
            <p:cNvPr id="5292" name="Line 437"/>
            <p:cNvSpPr>
              <a:spLocks noChangeShapeType="1"/>
            </p:cNvSpPr>
            <p:nvPr/>
          </p:nvSpPr>
          <p:spPr bwMode="auto">
            <a:xfrm flipH="1" flipV="1">
              <a:off x="5694478" y="3983996"/>
              <a:ext cx="416455" cy="1080356"/>
            </a:xfrm>
            <a:prstGeom prst="line">
              <a:avLst/>
            </a:prstGeom>
            <a:noFill/>
            <a:ln w="19050">
              <a:solidFill>
                <a:schemeClr val="bg2"/>
              </a:solidFill>
              <a:round/>
              <a:headEnd/>
              <a:tailEnd/>
            </a:ln>
          </p:spPr>
          <p:txBody>
            <a:bodyPr wrap="none" anchor="ctr"/>
            <a:lstStyle/>
            <a:p>
              <a:endParaRPr lang="en-US"/>
            </a:p>
          </p:txBody>
        </p:sp>
        <p:sp>
          <p:nvSpPr>
            <p:cNvPr id="5293" name="Line 438"/>
            <p:cNvSpPr>
              <a:spLocks noChangeShapeType="1"/>
            </p:cNvSpPr>
            <p:nvPr/>
          </p:nvSpPr>
          <p:spPr bwMode="auto">
            <a:xfrm flipH="1" flipV="1">
              <a:off x="5726513" y="3983996"/>
              <a:ext cx="832910" cy="1035341"/>
            </a:xfrm>
            <a:prstGeom prst="line">
              <a:avLst/>
            </a:prstGeom>
            <a:noFill/>
            <a:ln w="19050">
              <a:solidFill>
                <a:schemeClr val="bg2"/>
              </a:solidFill>
              <a:round/>
              <a:headEnd/>
              <a:tailEnd/>
            </a:ln>
          </p:spPr>
          <p:txBody>
            <a:bodyPr wrap="none" anchor="ctr"/>
            <a:lstStyle/>
            <a:p>
              <a:endParaRPr lang="en-US"/>
            </a:p>
          </p:txBody>
        </p:sp>
        <p:sp>
          <p:nvSpPr>
            <p:cNvPr id="5294" name="Line 439"/>
            <p:cNvSpPr>
              <a:spLocks noChangeShapeType="1"/>
            </p:cNvSpPr>
            <p:nvPr/>
          </p:nvSpPr>
          <p:spPr bwMode="auto">
            <a:xfrm flipH="1" flipV="1">
              <a:off x="5769226" y="3983996"/>
              <a:ext cx="1302757" cy="1080356"/>
            </a:xfrm>
            <a:prstGeom prst="line">
              <a:avLst/>
            </a:prstGeom>
            <a:noFill/>
            <a:ln w="19050">
              <a:solidFill>
                <a:schemeClr val="bg2"/>
              </a:solidFill>
              <a:round/>
              <a:headEnd/>
              <a:tailEnd/>
            </a:ln>
          </p:spPr>
          <p:txBody>
            <a:bodyPr wrap="none" anchor="ctr"/>
            <a:lstStyle/>
            <a:p>
              <a:endParaRPr lang="en-US"/>
            </a:p>
          </p:txBody>
        </p:sp>
        <p:pic>
          <p:nvPicPr>
            <p:cNvPr id="5295" name="Picture 440"/>
            <p:cNvPicPr>
              <a:picLocks noChangeAspect="1" noChangeArrowheads="1"/>
            </p:cNvPicPr>
            <p:nvPr/>
          </p:nvPicPr>
          <p:blipFill>
            <a:blip r:embed="rId4"/>
            <a:srcRect/>
            <a:stretch>
              <a:fillRect/>
            </a:stretch>
          </p:blipFill>
          <p:spPr bwMode="auto">
            <a:xfrm>
              <a:off x="5574347" y="3772989"/>
              <a:ext cx="376411" cy="256022"/>
            </a:xfrm>
            <a:prstGeom prst="rect">
              <a:avLst/>
            </a:prstGeom>
            <a:noFill/>
            <a:ln w="9525">
              <a:noFill/>
              <a:miter lim="800000"/>
              <a:headEnd/>
              <a:tailEnd/>
            </a:ln>
          </p:spPr>
        </p:pic>
        <p:sp>
          <p:nvSpPr>
            <p:cNvPr id="5296" name="Line 441"/>
            <p:cNvSpPr>
              <a:spLocks noChangeShapeType="1"/>
            </p:cNvSpPr>
            <p:nvPr/>
          </p:nvSpPr>
          <p:spPr bwMode="auto">
            <a:xfrm flipV="1">
              <a:off x="4765464" y="3983996"/>
              <a:ext cx="1345470" cy="1035341"/>
            </a:xfrm>
            <a:prstGeom prst="line">
              <a:avLst/>
            </a:prstGeom>
            <a:noFill/>
            <a:ln w="19050">
              <a:solidFill>
                <a:schemeClr val="bg2"/>
              </a:solidFill>
              <a:round/>
              <a:headEnd/>
              <a:tailEnd/>
            </a:ln>
          </p:spPr>
          <p:txBody>
            <a:bodyPr wrap="none" anchor="ctr"/>
            <a:lstStyle/>
            <a:p>
              <a:endParaRPr lang="en-US"/>
            </a:p>
          </p:txBody>
        </p:sp>
        <p:sp>
          <p:nvSpPr>
            <p:cNvPr id="5297" name="Line 442"/>
            <p:cNvSpPr>
              <a:spLocks noChangeShapeType="1"/>
            </p:cNvSpPr>
            <p:nvPr/>
          </p:nvSpPr>
          <p:spPr bwMode="auto">
            <a:xfrm flipV="1">
              <a:off x="5213953" y="3983996"/>
              <a:ext cx="961050" cy="1035341"/>
            </a:xfrm>
            <a:prstGeom prst="line">
              <a:avLst/>
            </a:prstGeom>
            <a:noFill/>
            <a:ln w="19050">
              <a:solidFill>
                <a:schemeClr val="bg2"/>
              </a:solidFill>
              <a:round/>
              <a:headEnd/>
              <a:tailEnd/>
            </a:ln>
          </p:spPr>
          <p:txBody>
            <a:bodyPr wrap="none" anchor="ctr"/>
            <a:lstStyle/>
            <a:p>
              <a:endParaRPr lang="en-US"/>
            </a:p>
          </p:txBody>
        </p:sp>
        <p:sp>
          <p:nvSpPr>
            <p:cNvPr id="5298" name="Line 443"/>
            <p:cNvSpPr>
              <a:spLocks noChangeShapeType="1"/>
            </p:cNvSpPr>
            <p:nvPr/>
          </p:nvSpPr>
          <p:spPr bwMode="auto">
            <a:xfrm flipV="1">
              <a:off x="5662443" y="3983996"/>
              <a:ext cx="544595" cy="1080356"/>
            </a:xfrm>
            <a:prstGeom prst="line">
              <a:avLst/>
            </a:prstGeom>
            <a:noFill/>
            <a:ln w="19050">
              <a:solidFill>
                <a:schemeClr val="bg2"/>
              </a:solidFill>
              <a:round/>
              <a:headEnd/>
              <a:tailEnd/>
            </a:ln>
          </p:spPr>
          <p:txBody>
            <a:bodyPr wrap="none" anchor="ctr"/>
            <a:lstStyle/>
            <a:p>
              <a:endParaRPr lang="en-US"/>
            </a:p>
          </p:txBody>
        </p:sp>
        <p:sp>
          <p:nvSpPr>
            <p:cNvPr id="5299" name="Line 444"/>
            <p:cNvSpPr>
              <a:spLocks noChangeShapeType="1"/>
            </p:cNvSpPr>
            <p:nvPr/>
          </p:nvSpPr>
          <p:spPr bwMode="auto">
            <a:xfrm flipV="1">
              <a:off x="6110933" y="3983996"/>
              <a:ext cx="128140" cy="1125370"/>
            </a:xfrm>
            <a:prstGeom prst="line">
              <a:avLst/>
            </a:prstGeom>
            <a:noFill/>
            <a:ln w="19050">
              <a:solidFill>
                <a:schemeClr val="bg2"/>
              </a:solidFill>
              <a:round/>
              <a:headEnd/>
              <a:tailEnd/>
            </a:ln>
          </p:spPr>
          <p:txBody>
            <a:bodyPr wrap="none" anchor="ctr"/>
            <a:lstStyle/>
            <a:p>
              <a:endParaRPr lang="en-US"/>
            </a:p>
          </p:txBody>
        </p:sp>
        <p:sp>
          <p:nvSpPr>
            <p:cNvPr id="5300" name="Line 445"/>
            <p:cNvSpPr>
              <a:spLocks noChangeShapeType="1"/>
            </p:cNvSpPr>
            <p:nvPr/>
          </p:nvSpPr>
          <p:spPr bwMode="auto">
            <a:xfrm flipH="1" flipV="1">
              <a:off x="6271108" y="3983996"/>
              <a:ext cx="352385" cy="1125370"/>
            </a:xfrm>
            <a:prstGeom prst="line">
              <a:avLst/>
            </a:prstGeom>
            <a:noFill/>
            <a:ln w="19050">
              <a:solidFill>
                <a:schemeClr val="bg2"/>
              </a:solidFill>
              <a:round/>
              <a:headEnd/>
              <a:tailEnd/>
            </a:ln>
          </p:spPr>
          <p:txBody>
            <a:bodyPr wrap="none" anchor="ctr"/>
            <a:lstStyle/>
            <a:p>
              <a:endParaRPr lang="en-US"/>
            </a:p>
          </p:txBody>
        </p:sp>
        <p:sp>
          <p:nvSpPr>
            <p:cNvPr id="5301" name="Line 446"/>
            <p:cNvSpPr>
              <a:spLocks noChangeShapeType="1"/>
            </p:cNvSpPr>
            <p:nvPr/>
          </p:nvSpPr>
          <p:spPr bwMode="auto">
            <a:xfrm flipH="1" flipV="1">
              <a:off x="6303143" y="3983996"/>
              <a:ext cx="832910" cy="1170385"/>
            </a:xfrm>
            <a:prstGeom prst="line">
              <a:avLst/>
            </a:prstGeom>
            <a:noFill/>
            <a:ln w="19050">
              <a:solidFill>
                <a:schemeClr val="bg2"/>
              </a:solidFill>
              <a:round/>
              <a:headEnd/>
              <a:tailEnd/>
            </a:ln>
          </p:spPr>
          <p:txBody>
            <a:bodyPr wrap="none" anchor="ctr"/>
            <a:lstStyle/>
            <a:p>
              <a:endParaRPr lang="en-US"/>
            </a:p>
          </p:txBody>
        </p:sp>
        <p:sp>
          <p:nvSpPr>
            <p:cNvPr id="5302" name="Line 447"/>
            <p:cNvSpPr>
              <a:spLocks noChangeShapeType="1"/>
            </p:cNvSpPr>
            <p:nvPr/>
          </p:nvSpPr>
          <p:spPr bwMode="auto">
            <a:xfrm flipV="1">
              <a:off x="4797498" y="3983996"/>
              <a:ext cx="1761925" cy="1035341"/>
            </a:xfrm>
            <a:prstGeom prst="line">
              <a:avLst/>
            </a:prstGeom>
            <a:noFill/>
            <a:ln w="19050">
              <a:solidFill>
                <a:schemeClr val="bg2"/>
              </a:solidFill>
              <a:round/>
              <a:headEnd/>
              <a:tailEnd/>
            </a:ln>
          </p:spPr>
          <p:txBody>
            <a:bodyPr wrap="none" anchor="ctr"/>
            <a:lstStyle/>
            <a:p>
              <a:endParaRPr lang="en-US"/>
            </a:p>
          </p:txBody>
        </p:sp>
        <p:sp>
          <p:nvSpPr>
            <p:cNvPr id="5303" name="Line 448"/>
            <p:cNvSpPr>
              <a:spLocks noChangeShapeType="1"/>
            </p:cNvSpPr>
            <p:nvPr/>
          </p:nvSpPr>
          <p:spPr bwMode="auto">
            <a:xfrm flipV="1">
              <a:off x="5181919" y="3983996"/>
              <a:ext cx="1409540" cy="1080356"/>
            </a:xfrm>
            <a:prstGeom prst="line">
              <a:avLst/>
            </a:prstGeom>
            <a:noFill/>
            <a:ln w="19050">
              <a:solidFill>
                <a:schemeClr val="bg2"/>
              </a:solidFill>
              <a:round/>
              <a:headEnd/>
              <a:tailEnd/>
            </a:ln>
          </p:spPr>
          <p:txBody>
            <a:bodyPr wrap="none" anchor="ctr"/>
            <a:lstStyle/>
            <a:p>
              <a:endParaRPr lang="en-US"/>
            </a:p>
          </p:txBody>
        </p:sp>
        <p:sp>
          <p:nvSpPr>
            <p:cNvPr id="5304" name="Line 449"/>
            <p:cNvSpPr>
              <a:spLocks noChangeShapeType="1"/>
            </p:cNvSpPr>
            <p:nvPr/>
          </p:nvSpPr>
          <p:spPr bwMode="auto">
            <a:xfrm flipV="1">
              <a:off x="5566338" y="3983996"/>
              <a:ext cx="1089190" cy="1170385"/>
            </a:xfrm>
            <a:prstGeom prst="line">
              <a:avLst/>
            </a:prstGeom>
            <a:noFill/>
            <a:ln w="19050">
              <a:solidFill>
                <a:schemeClr val="bg2"/>
              </a:solidFill>
              <a:round/>
              <a:headEnd/>
              <a:tailEnd/>
            </a:ln>
          </p:spPr>
          <p:txBody>
            <a:bodyPr wrap="none" anchor="ctr"/>
            <a:lstStyle/>
            <a:p>
              <a:endParaRPr lang="en-US"/>
            </a:p>
          </p:txBody>
        </p:sp>
        <p:sp>
          <p:nvSpPr>
            <p:cNvPr id="5305" name="Line 450"/>
            <p:cNvSpPr>
              <a:spLocks noChangeShapeType="1"/>
            </p:cNvSpPr>
            <p:nvPr/>
          </p:nvSpPr>
          <p:spPr bwMode="auto">
            <a:xfrm flipV="1">
              <a:off x="6110933" y="3983996"/>
              <a:ext cx="592648" cy="1125370"/>
            </a:xfrm>
            <a:prstGeom prst="line">
              <a:avLst/>
            </a:prstGeom>
            <a:noFill/>
            <a:ln w="19050">
              <a:solidFill>
                <a:schemeClr val="bg2"/>
              </a:solidFill>
              <a:round/>
              <a:headEnd/>
              <a:tailEnd/>
            </a:ln>
          </p:spPr>
          <p:txBody>
            <a:bodyPr wrap="none" anchor="ctr"/>
            <a:lstStyle/>
            <a:p>
              <a:endParaRPr lang="en-US"/>
            </a:p>
          </p:txBody>
        </p:sp>
        <p:sp>
          <p:nvSpPr>
            <p:cNvPr id="5306" name="Line 451"/>
            <p:cNvSpPr>
              <a:spLocks noChangeShapeType="1"/>
            </p:cNvSpPr>
            <p:nvPr/>
          </p:nvSpPr>
          <p:spPr bwMode="auto">
            <a:xfrm flipV="1">
              <a:off x="6591458" y="3983996"/>
              <a:ext cx="144157" cy="1215400"/>
            </a:xfrm>
            <a:prstGeom prst="line">
              <a:avLst/>
            </a:prstGeom>
            <a:noFill/>
            <a:ln w="19050">
              <a:solidFill>
                <a:schemeClr val="bg2"/>
              </a:solidFill>
              <a:round/>
              <a:headEnd/>
              <a:tailEnd/>
            </a:ln>
          </p:spPr>
          <p:txBody>
            <a:bodyPr wrap="none" anchor="ctr"/>
            <a:lstStyle/>
            <a:p>
              <a:endParaRPr lang="en-US"/>
            </a:p>
          </p:txBody>
        </p:sp>
        <p:sp>
          <p:nvSpPr>
            <p:cNvPr id="5307" name="Line 452"/>
            <p:cNvSpPr>
              <a:spLocks noChangeShapeType="1"/>
            </p:cNvSpPr>
            <p:nvPr/>
          </p:nvSpPr>
          <p:spPr bwMode="auto">
            <a:xfrm flipH="1" flipV="1">
              <a:off x="6767651" y="3983996"/>
              <a:ext cx="368402" cy="1215400"/>
            </a:xfrm>
            <a:prstGeom prst="line">
              <a:avLst/>
            </a:prstGeom>
            <a:noFill/>
            <a:ln w="19050">
              <a:solidFill>
                <a:schemeClr val="bg2"/>
              </a:solidFill>
              <a:round/>
              <a:headEnd/>
              <a:tailEnd/>
            </a:ln>
          </p:spPr>
          <p:txBody>
            <a:bodyPr wrap="none" anchor="ctr"/>
            <a:lstStyle/>
            <a:p>
              <a:endParaRPr lang="en-US"/>
            </a:p>
          </p:txBody>
        </p:sp>
        <p:sp>
          <p:nvSpPr>
            <p:cNvPr id="5308" name="Line 453"/>
            <p:cNvSpPr>
              <a:spLocks noChangeShapeType="1"/>
            </p:cNvSpPr>
            <p:nvPr/>
          </p:nvSpPr>
          <p:spPr bwMode="auto">
            <a:xfrm flipV="1">
              <a:off x="4733428" y="3983996"/>
              <a:ext cx="2242450" cy="1080356"/>
            </a:xfrm>
            <a:prstGeom prst="line">
              <a:avLst/>
            </a:prstGeom>
            <a:noFill/>
            <a:ln w="19050">
              <a:solidFill>
                <a:schemeClr val="bg2"/>
              </a:solidFill>
              <a:round/>
              <a:headEnd/>
              <a:tailEnd/>
            </a:ln>
          </p:spPr>
          <p:txBody>
            <a:bodyPr wrap="none" anchor="ctr"/>
            <a:lstStyle/>
            <a:p>
              <a:endParaRPr lang="en-US"/>
            </a:p>
          </p:txBody>
        </p:sp>
        <p:sp>
          <p:nvSpPr>
            <p:cNvPr id="5309" name="Line 454"/>
            <p:cNvSpPr>
              <a:spLocks noChangeShapeType="1"/>
            </p:cNvSpPr>
            <p:nvPr/>
          </p:nvSpPr>
          <p:spPr bwMode="auto">
            <a:xfrm flipV="1">
              <a:off x="5117848" y="3983996"/>
              <a:ext cx="1954135" cy="1125370"/>
            </a:xfrm>
            <a:prstGeom prst="line">
              <a:avLst/>
            </a:prstGeom>
            <a:noFill/>
            <a:ln w="19050">
              <a:solidFill>
                <a:schemeClr val="bg2"/>
              </a:solidFill>
              <a:round/>
              <a:headEnd/>
              <a:tailEnd/>
            </a:ln>
          </p:spPr>
          <p:txBody>
            <a:bodyPr wrap="none" anchor="ctr"/>
            <a:lstStyle/>
            <a:p>
              <a:endParaRPr lang="en-US"/>
            </a:p>
          </p:txBody>
        </p:sp>
        <p:sp>
          <p:nvSpPr>
            <p:cNvPr id="5310" name="Line 455"/>
            <p:cNvSpPr>
              <a:spLocks noChangeShapeType="1"/>
            </p:cNvSpPr>
            <p:nvPr/>
          </p:nvSpPr>
          <p:spPr bwMode="auto">
            <a:xfrm flipV="1">
              <a:off x="5598373" y="3983996"/>
              <a:ext cx="1537680" cy="1125370"/>
            </a:xfrm>
            <a:prstGeom prst="line">
              <a:avLst/>
            </a:prstGeom>
            <a:noFill/>
            <a:ln w="19050">
              <a:solidFill>
                <a:schemeClr val="bg2"/>
              </a:solidFill>
              <a:round/>
              <a:headEnd/>
              <a:tailEnd/>
            </a:ln>
          </p:spPr>
          <p:txBody>
            <a:bodyPr wrap="none" anchor="ctr"/>
            <a:lstStyle/>
            <a:p>
              <a:endParaRPr lang="en-US"/>
            </a:p>
          </p:txBody>
        </p:sp>
        <p:sp>
          <p:nvSpPr>
            <p:cNvPr id="5311" name="Line 456"/>
            <p:cNvSpPr>
              <a:spLocks noChangeShapeType="1"/>
            </p:cNvSpPr>
            <p:nvPr/>
          </p:nvSpPr>
          <p:spPr bwMode="auto">
            <a:xfrm flipV="1">
              <a:off x="6078898" y="3991498"/>
              <a:ext cx="1110547" cy="1162883"/>
            </a:xfrm>
            <a:prstGeom prst="line">
              <a:avLst/>
            </a:prstGeom>
            <a:noFill/>
            <a:ln w="19050">
              <a:solidFill>
                <a:schemeClr val="bg2"/>
              </a:solidFill>
              <a:round/>
              <a:headEnd/>
              <a:tailEnd/>
            </a:ln>
          </p:spPr>
          <p:txBody>
            <a:bodyPr wrap="none" anchor="ctr"/>
            <a:lstStyle/>
            <a:p>
              <a:endParaRPr lang="en-US"/>
            </a:p>
          </p:txBody>
        </p:sp>
        <p:sp>
          <p:nvSpPr>
            <p:cNvPr id="5312" name="Line 457"/>
            <p:cNvSpPr>
              <a:spLocks noChangeShapeType="1"/>
            </p:cNvSpPr>
            <p:nvPr/>
          </p:nvSpPr>
          <p:spPr bwMode="auto">
            <a:xfrm flipV="1">
              <a:off x="6623493" y="3991498"/>
              <a:ext cx="597987" cy="1072853"/>
            </a:xfrm>
            <a:prstGeom prst="line">
              <a:avLst/>
            </a:prstGeom>
            <a:noFill/>
            <a:ln w="19050">
              <a:solidFill>
                <a:schemeClr val="bg2"/>
              </a:solidFill>
              <a:round/>
              <a:headEnd/>
              <a:tailEnd/>
            </a:ln>
          </p:spPr>
          <p:txBody>
            <a:bodyPr wrap="none" anchor="ctr"/>
            <a:lstStyle/>
            <a:p>
              <a:endParaRPr lang="en-US"/>
            </a:p>
          </p:txBody>
        </p:sp>
        <p:sp>
          <p:nvSpPr>
            <p:cNvPr id="5313" name="Line 458"/>
            <p:cNvSpPr>
              <a:spLocks noChangeShapeType="1"/>
            </p:cNvSpPr>
            <p:nvPr/>
          </p:nvSpPr>
          <p:spPr bwMode="auto">
            <a:xfrm flipV="1">
              <a:off x="7104018" y="3983996"/>
              <a:ext cx="160175" cy="1035341"/>
            </a:xfrm>
            <a:prstGeom prst="line">
              <a:avLst/>
            </a:prstGeom>
            <a:noFill/>
            <a:ln w="19050">
              <a:solidFill>
                <a:schemeClr val="bg2"/>
              </a:solidFill>
              <a:round/>
              <a:headEnd/>
              <a:tailEnd/>
            </a:ln>
          </p:spPr>
          <p:txBody>
            <a:bodyPr wrap="none" anchor="ctr"/>
            <a:lstStyle/>
            <a:p>
              <a:endParaRPr lang="en-US"/>
            </a:p>
          </p:txBody>
        </p:sp>
        <p:pic>
          <p:nvPicPr>
            <p:cNvPr id="5314" name="Picture 459"/>
            <p:cNvPicPr>
              <a:picLocks noChangeAspect="1" noChangeArrowheads="1"/>
            </p:cNvPicPr>
            <p:nvPr/>
          </p:nvPicPr>
          <p:blipFill>
            <a:blip r:embed="rId4"/>
            <a:srcRect/>
            <a:stretch>
              <a:fillRect/>
            </a:stretch>
          </p:blipFill>
          <p:spPr bwMode="auto">
            <a:xfrm>
              <a:off x="6951852" y="3772989"/>
              <a:ext cx="376411" cy="256022"/>
            </a:xfrm>
            <a:prstGeom prst="rect">
              <a:avLst/>
            </a:prstGeom>
            <a:noFill/>
            <a:ln w="9525">
              <a:noFill/>
              <a:miter lim="800000"/>
              <a:headEnd/>
              <a:tailEnd/>
            </a:ln>
          </p:spPr>
        </p:pic>
        <p:pic>
          <p:nvPicPr>
            <p:cNvPr id="5315" name="Picture 460"/>
            <p:cNvPicPr>
              <a:picLocks noChangeAspect="1" noChangeArrowheads="1"/>
            </p:cNvPicPr>
            <p:nvPr/>
          </p:nvPicPr>
          <p:blipFill>
            <a:blip r:embed="rId4"/>
            <a:srcRect/>
            <a:stretch>
              <a:fillRect/>
            </a:stretch>
          </p:blipFill>
          <p:spPr bwMode="auto">
            <a:xfrm>
              <a:off x="6492684" y="3772989"/>
              <a:ext cx="376411" cy="256022"/>
            </a:xfrm>
            <a:prstGeom prst="rect">
              <a:avLst/>
            </a:prstGeom>
            <a:noFill/>
            <a:ln w="9525">
              <a:noFill/>
              <a:miter lim="800000"/>
              <a:headEnd/>
              <a:tailEnd/>
            </a:ln>
          </p:spPr>
        </p:pic>
        <p:pic>
          <p:nvPicPr>
            <p:cNvPr id="5316" name="Picture 461"/>
            <p:cNvPicPr>
              <a:picLocks noChangeAspect="1" noChangeArrowheads="1"/>
            </p:cNvPicPr>
            <p:nvPr/>
          </p:nvPicPr>
          <p:blipFill>
            <a:blip r:embed="rId4"/>
            <a:srcRect/>
            <a:stretch>
              <a:fillRect/>
            </a:stretch>
          </p:blipFill>
          <p:spPr bwMode="auto">
            <a:xfrm>
              <a:off x="6033515" y="3772989"/>
              <a:ext cx="376411" cy="256022"/>
            </a:xfrm>
            <a:prstGeom prst="rect">
              <a:avLst/>
            </a:prstGeom>
            <a:noFill/>
            <a:ln w="9525">
              <a:noFill/>
              <a:miter lim="800000"/>
              <a:headEnd/>
              <a:tailEnd/>
            </a:ln>
          </p:spPr>
        </p:pic>
        <p:pic>
          <p:nvPicPr>
            <p:cNvPr id="5317" name="Picture 467" descr="D:\research\data-center\HotNets\rack.JPG"/>
            <p:cNvPicPr>
              <a:picLocks noChangeAspect="1" noChangeArrowheads="1"/>
            </p:cNvPicPr>
            <p:nvPr/>
          </p:nvPicPr>
          <p:blipFill>
            <a:blip r:embed="rId7"/>
            <a:srcRect/>
            <a:stretch>
              <a:fillRect/>
            </a:stretch>
          </p:blipFill>
          <p:spPr bwMode="auto">
            <a:xfrm>
              <a:off x="4585063" y="4985003"/>
              <a:ext cx="459168" cy="385440"/>
            </a:xfrm>
            <a:prstGeom prst="rect">
              <a:avLst/>
            </a:prstGeom>
            <a:noFill/>
            <a:ln w="9525">
              <a:noFill/>
              <a:miter lim="800000"/>
              <a:headEnd/>
              <a:tailEnd/>
            </a:ln>
          </p:spPr>
        </p:pic>
        <p:pic>
          <p:nvPicPr>
            <p:cNvPr id="5318" name="Picture 467" descr="D:\research\data-center\HotNets\rack.JPG"/>
            <p:cNvPicPr>
              <a:picLocks noChangeAspect="1" noChangeArrowheads="1"/>
            </p:cNvPicPr>
            <p:nvPr/>
          </p:nvPicPr>
          <p:blipFill>
            <a:blip r:embed="rId7"/>
            <a:srcRect/>
            <a:stretch>
              <a:fillRect/>
            </a:stretch>
          </p:blipFill>
          <p:spPr bwMode="auto">
            <a:xfrm>
              <a:off x="5029101" y="4985003"/>
              <a:ext cx="459168" cy="385440"/>
            </a:xfrm>
            <a:prstGeom prst="rect">
              <a:avLst/>
            </a:prstGeom>
            <a:noFill/>
            <a:ln w="9525">
              <a:noFill/>
              <a:miter lim="800000"/>
              <a:headEnd/>
              <a:tailEnd/>
            </a:ln>
          </p:spPr>
        </p:pic>
        <p:pic>
          <p:nvPicPr>
            <p:cNvPr id="5319" name="Picture 467" descr="D:\research\data-center\HotNets\rack.JPG"/>
            <p:cNvPicPr>
              <a:picLocks noChangeAspect="1" noChangeArrowheads="1"/>
            </p:cNvPicPr>
            <p:nvPr/>
          </p:nvPicPr>
          <p:blipFill>
            <a:blip r:embed="rId7"/>
            <a:srcRect/>
            <a:stretch>
              <a:fillRect/>
            </a:stretch>
          </p:blipFill>
          <p:spPr bwMode="auto">
            <a:xfrm>
              <a:off x="5482785" y="4985003"/>
              <a:ext cx="459168" cy="385440"/>
            </a:xfrm>
            <a:prstGeom prst="rect">
              <a:avLst/>
            </a:prstGeom>
            <a:noFill/>
            <a:ln w="9525">
              <a:noFill/>
              <a:miter lim="800000"/>
              <a:headEnd/>
              <a:tailEnd/>
            </a:ln>
          </p:spPr>
        </p:pic>
        <p:pic>
          <p:nvPicPr>
            <p:cNvPr id="5320" name="Picture 467" descr="D:\research\data-center\HotNets\rack.JPG"/>
            <p:cNvPicPr>
              <a:picLocks noChangeAspect="1" noChangeArrowheads="1"/>
            </p:cNvPicPr>
            <p:nvPr/>
          </p:nvPicPr>
          <p:blipFill>
            <a:blip r:embed="rId7"/>
            <a:srcRect/>
            <a:stretch>
              <a:fillRect/>
            </a:stretch>
          </p:blipFill>
          <p:spPr bwMode="auto">
            <a:xfrm>
              <a:off x="5946116" y="4992713"/>
              <a:ext cx="459168" cy="385440"/>
            </a:xfrm>
            <a:prstGeom prst="rect">
              <a:avLst/>
            </a:prstGeom>
            <a:noFill/>
            <a:ln w="9525">
              <a:noFill/>
              <a:miter lim="800000"/>
              <a:headEnd/>
              <a:tailEnd/>
            </a:ln>
          </p:spPr>
        </p:pic>
        <p:pic>
          <p:nvPicPr>
            <p:cNvPr id="5321" name="Picture 467" descr="D:\research\data-center\HotNets\rack.JPG"/>
            <p:cNvPicPr>
              <a:picLocks noChangeAspect="1" noChangeArrowheads="1"/>
            </p:cNvPicPr>
            <p:nvPr/>
          </p:nvPicPr>
          <p:blipFill>
            <a:blip r:embed="rId7"/>
            <a:srcRect/>
            <a:stretch>
              <a:fillRect/>
            </a:stretch>
          </p:blipFill>
          <p:spPr bwMode="auto">
            <a:xfrm>
              <a:off x="6402922" y="4990326"/>
              <a:ext cx="459168" cy="385440"/>
            </a:xfrm>
            <a:prstGeom prst="rect">
              <a:avLst/>
            </a:prstGeom>
            <a:noFill/>
            <a:ln w="9525">
              <a:noFill/>
              <a:miter lim="800000"/>
              <a:headEnd/>
              <a:tailEnd/>
            </a:ln>
          </p:spPr>
        </p:pic>
        <p:pic>
          <p:nvPicPr>
            <p:cNvPr id="5322" name="Picture 467" descr="D:\research\data-center\HotNets\rack.JPG"/>
            <p:cNvPicPr>
              <a:picLocks noChangeAspect="1" noChangeArrowheads="1"/>
            </p:cNvPicPr>
            <p:nvPr/>
          </p:nvPicPr>
          <p:blipFill>
            <a:blip r:embed="rId7"/>
            <a:srcRect/>
            <a:stretch>
              <a:fillRect/>
            </a:stretch>
          </p:blipFill>
          <p:spPr bwMode="auto">
            <a:xfrm>
              <a:off x="6864930" y="4985003"/>
              <a:ext cx="459168" cy="385440"/>
            </a:xfrm>
            <a:prstGeom prst="rect">
              <a:avLst/>
            </a:prstGeom>
            <a:noFill/>
            <a:ln w="9525">
              <a:noFill/>
              <a:miter lim="800000"/>
              <a:headEnd/>
              <a:tailEnd/>
            </a:ln>
          </p:spPr>
        </p:pic>
        <p:pic>
          <p:nvPicPr>
            <p:cNvPr id="5323" name="Picture 420"/>
            <p:cNvPicPr>
              <a:picLocks noChangeAspect="1" noChangeArrowheads="1"/>
            </p:cNvPicPr>
            <p:nvPr/>
          </p:nvPicPr>
          <p:blipFill>
            <a:blip r:embed="rId4"/>
            <a:srcRect/>
            <a:stretch>
              <a:fillRect/>
            </a:stretch>
          </p:blipFill>
          <p:spPr bwMode="auto">
            <a:xfrm>
              <a:off x="2362200" y="2944378"/>
              <a:ext cx="376411" cy="256022"/>
            </a:xfrm>
            <a:prstGeom prst="rect">
              <a:avLst/>
            </a:prstGeom>
            <a:noFill/>
            <a:ln w="9525">
              <a:noFill/>
              <a:miter lim="800000"/>
              <a:headEnd/>
              <a:tailEnd/>
            </a:ln>
          </p:spPr>
        </p:pic>
        <p:pic>
          <p:nvPicPr>
            <p:cNvPr id="5324" name="Picture 433"/>
            <p:cNvPicPr>
              <a:picLocks noChangeAspect="1" noChangeArrowheads="1"/>
            </p:cNvPicPr>
            <p:nvPr/>
          </p:nvPicPr>
          <p:blipFill>
            <a:blip r:embed="rId4"/>
            <a:srcRect/>
            <a:stretch>
              <a:fillRect/>
            </a:stretch>
          </p:blipFill>
          <p:spPr bwMode="auto">
            <a:xfrm>
              <a:off x="2701336" y="2944378"/>
              <a:ext cx="376411" cy="256022"/>
            </a:xfrm>
            <a:prstGeom prst="rect">
              <a:avLst/>
            </a:prstGeom>
            <a:noFill/>
            <a:ln w="9525">
              <a:noFill/>
              <a:miter lim="800000"/>
              <a:headEnd/>
              <a:tailEnd/>
            </a:ln>
          </p:spPr>
        </p:pic>
        <p:pic>
          <p:nvPicPr>
            <p:cNvPr id="5325" name="Picture 440"/>
            <p:cNvPicPr>
              <a:picLocks noChangeAspect="1" noChangeArrowheads="1"/>
            </p:cNvPicPr>
            <p:nvPr/>
          </p:nvPicPr>
          <p:blipFill>
            <a:blip r:embed="rId4"/>
            <a:srcRect/>
            <a:stretch>
              <a:fillRect/>
            </a:stretch>
          </p:blipFill>
          <p:spPr bwMode="auto">
            <a:xfrm>
              <a:off x="3039908" y="2944378"/>
              <a:ext cx="376411" cy="256022"/>
            </a:xfrm>
            <a:prstGeom prst="rect">
              <a:avLst/>
            </a:prstGeom>
            <a:noFill/>
            <a:ln w="9525">
              <a:noFill/>
              <a:miter lim="800000"/>
              <a:headEnd/>
              <a:tailEnd/>
            </a:ln>
          </p:spPr>
        </p:pic>
        <p:pic>
          <p:nvPicPr>
            <p:cNvPr id="5326" name="Picture 459"/>
            <p:cNvPicPr>
              <a:picLocks noChangeAspect="1" noChangeArrowheads="1"/>
            </p:cNvPicPr>
            <p:nvPr/>
          </p:nvPicPr>
          <p:blipFill>
            <a:blip r:embed="rId4"/>
            <a:srcRect/>
            <a:stretch>
              <a:fillRect/>
            </a:stretch>
          </p:blipFill>
          <p:spPr bwMode="auto">
            <a:xfrm>
              <a:off x="4046561" y="2944378"/>
              <a:ext cx="376411" cy="256022"/>
            </a:xfrm>
            <a:prstGeom prst="rect">
              <a:avLst/>
            </a:prstGeom>
            <a:noFill/>
            <a:ln w="9525">
              <a:noFill/>
              <a:miter lim="800000"/>
              <a:headEnd/>
              <a:tailEnd/>
            </a:ln>
          </p:spPr>
        </p:pic>
        <p:pic>
          <p:nvPicPr>
            <p:cNvPr id="5327" name="Picture 461"/>
            <p:cNvPicPr>
              <a:picLocks noChangeAspect="1" noChangeArrowheads="1"/>
            </p:cNvPicPr>
            <p:nvPr/>
          </p:nvPicPr>
          <p:blipFill>
            <a:blip r:embed="rId4"/>
            <a:srcRect/>
            <a:stretch>
              <a:fillRect/>
            </a:stretch>
          </p:blipFill>
          <p:spPr bwMode="auto">
            <a:xfrm>
              <a:off x="3368853" y="2944378"/>
              <a:ext cx="376411" cy="256022"/>
            </a:xfrm>
            <a:prstGeom prst="rect">
              <a:avLst/>
            </a:prstGeom>
            <a:noFill/>
            <a:ln w="9525">
              <a:noFill/>
              <a:miter lim="800000"/>
              <a:headEnd/>
              <a:tailEnd/>
            </a:ln>
          </p:spPr>
        </p:pic>
        <p:sp>
          <p:nvSpPr>
            <p:cNvPr id="5328" name="Line 421"/>
            <p:cNvSpPr>
              <a:spLocks noChangeShapeType="1"/>
            </p:cNvSpPr>
            <p:nvPr/>
          </p:nvSpPr>
          <p:spPr bwMode="auto">
            <a:xfrm flipV="1">
              <a:off x="1439708" y="3200400"/>
              <a:ext cx="922492" cy="1752808"/>
            </a:xfrm>
            <a:prstGeom prst="line">
              <a:avLst/>
            </a:prstGeom>
            <a:noFill/>
            <a:ln w="19050">
              <a:solidFill>
                <a:schemeClr val="bg2"/>
              </a:solidFill>
              <a:round/>
              <a:headEnd/>
              <a:tailEnd/>
            </a:ln>
          </p:spPr>
          <p:txBody>
            <a:bodyPr wrap="none" anchor="ctr"/>
            <a:lstStyle/>
            <a:p>
              <a:endParaRPr lang="en-US"/>
            </a:p>
          </p:txBody>
        </p:sp>
        <p:pic>
          <p:nvPicPr>
            <p:cNvPr id="5329" name="Picture 460"/>
            <p:cNvPicPr>
              <a:picLocks noChangeAspect="1" noChangeArrowheads="1"/>
            </p:cNvPicPr>
            <p:nvPr/>
          </p:nvPicPr>
          <p:blipFill>
            <a:blip r:embed="rId4"/>
            <a:srcRect/>
            <a:stretch>
              <a:fillRect/>
            </a:stretch>
          </p:blipFill>
          <p:spPr bwMode="auto">
            <a:xfrm>
              <a:off x="3697929" y="2944378"/>
              <a:ext cx="376411" cy="256022"/>
            </a:xfrm>
            <a:prstGeom prst="rect">
              <a:avLst/>
            </a:prstGeom>
            <a:noFill/>
            <a:ln w="9525">
              <a:noFill/>
              <a:miter lim="800000"/>
              <a:headEnd/>
              <a:tailEnd/>
            </a:ln>
          </p:spPr>
        </p:pic>
        <p:pic>
          <p:nvPicPr>
            <p:cNvPr id="5330" name="Picture 420"/>
            <p:cNvPicPr>
              <a:picLocks noChangeAspect="1" noChangeArrowheads="1"/>
            </p:cNvPicPr>
            <p:nvPr/>
          </p:nvPicPr>
          <p:blipFill>
            <a:blip r:embed="rId4"/>
            <a:srcRect/>
            <a:stretch>
              <a:fillRect/>
            </a:stretch>
          </p:blipFill>
          <p:spPr bwMode="auto">
            <a:xfrm>
              <a:off x="4403416" y="2944378"/>
              <a:ext cx="376411" cy="256022"/>
            </a:xfrm>
            <a:prstGeom prst="rect">
              <a:avLst/>
            </a:prstGeom>
            <a:noFill/>
            <a:ln w="9525">
              <a:noFill/>
              <a:miter lim="800000"/>
              <a:headEnd/>
              <a:tailEnd/>
            </a:ln>
          </p:spPr>
        </p:pic>
        <p:pic>
          <p:nvPicPr>
            <p:cNvPr id="5331" name="Picture 433"/>
            <p:cNvPicPr>
              <a:picLocks noChangeAspect="1" noChangeArrowheads="1"/>
            </p:cNvPicPr>
            <p:nvPr/>
          </p:nvPicPr>
          <p:blipFill>
            <a:blip r:embed="rId4"/>
            <a:srcRect/>
            <a:stretch>
              <a:fillRect/>
            </a:stretch>
          </p:blipFill>
          <p:spPr bwMode="auto">
            <a:xfrm>
              <a:off x="4742552" y="2944378"/>
              <a:ext cx="376411" cy="256022"/>
            </a:xfrm>
            <a:prstGeom prst="rect">
              <a:avLst/>
            </a:prstGeom>
            <a:noFill/>
            <a:ln w="9525">
              <a:noFill/>
              <a:miter lim="800000"/>
              <a:headEnd/>
              <a:tailEnd/>
            </a:ln>
          </p:spPr>
        </p:pic>
        <p:pic>
          <p:nvPicPr>
            <p:cNvPr id="5332" name="Picture 440"/>
            <p:cNvPicPr>
              <a:picLocks noChangeAspect="1" noChangeArrowheads="1"/>
            </p:cNvPicPr>
            <p:nvPr/>
          </p:nvPicPr>
          <p:blipFill>
            <a:blip r:embed="rId4"/>
            <a:srcRect/>
            <a:stretch>
              <a:fillRect/>
            </a:stretch>
          </p:blipFill>
          <p:spPr bwMode="auto">
            <a:xfrm>
              <a:off x="5081124" y="2944378"/>
              <a:ext cx="376411" cy="256022"/>
            </a:xfrm>
            <a:prstGeom prst="rect">
              <a:avLst/>
            </a:prstGeom>
            <a:noFill/>
            <a:ln w="9525">
              <a:noFill/>
              <a:miter lim="800000"/>
              <a:headEnd/>
              <a:tailEnd/>
            </a:ln>
          </p:spPr>
        </p:pic>
        <p:pic>
          <p:nvPicPr>
            <p:cNvPr id="5333" name="Picture 459"/>
            <p:cNvPicPr>
              <a:picLocks noChangeAspect="1" noChangeArrowheads="1"/>
            </p:cNvPicPr>
            <p:nvPr/>
          </p:nvPicPr>
          <p:blipFill>
            <a:blip r:embed="rId4"/>
            <a:srcRect/>
            <a:stretch>
              <a:fillRect/>
            </a:stretch>
          </p:blipFill>
          <p:spPr bwMode="auto">
            <a:xfrm>
              <a:off x="6087777" y="2944378"/>
              <a:ext cx="376411" cy="256022"/>
            </a:xfrm>
            <a:prstGeom prst="rect">
              <a:avLst/>
            </a:prstGeom>
            <a:noFill/>
            <a:ln w="9525">
              <a:noFill/>
              <a:miter lim="800000"/>
              <a:headEnd/>
              <a:tailEnd/>
            </a:ln>
          </p:spPr>
        </p:pic>
        <p:pic>
          <p:nvPicPr>
            <p:cNvPr id="5334" name="Picture 461"/>
            <p:cNvPicPr>
              <a:picLocks noChangeAspect="1" noChangeArrowheads="1"/>
            </p:cNvPicPr>
            <p:nvPr/>
          </p:nvPicPr>
          <p:blipFill>
            <a:blip r:embed="rId4"/>
            <a:srcRect/>
            <a:stretch>
              <a:fillRect/>
            </a:stretch>
          </p:blipFill>
          <p:spPr bwMode="auto">
            <a:xfrm>
              <a:off x="5410069" y="2944378"/>
              <a:ext cx="376411" cy="256022"/>
            </a:xfrm>
            <a:prstGeom prst="rect">
              <a:avLst/>
            </a:prstGeom>
            <a:noFill/>
            <a:ln w="9525">
              <a:noFill/>
              <a:miter lim="800000"/>
              <a:headEnd/>
              <a:tailEnd/>
            </a:ln>
          </p:spPr>
        </p:pic>
        <p:pic>
          <p:nvPicPr>
            <p:cNvPr id="5335" name="Picture 460"/>
            <p:cNvPicPr>
              <a:picLocks noChangeAspect="1" noChangeArrowheads="1"/>
            </p:cNvPicPr>
            <p:nvPr/>
          </p:nvPicPr>
          <p:blipFill>
            <a:blip r:embed="rId4"/>
            <a:srcRect/>
            <a:stretch>
              <a:fillRect/>
            </a:stretch>
          </p:blipFill>
          <p:spPr bwMode="auto">
            <a:xfrm>
              <a:off x="5739145" y="2944378"/>
              <a:ext cx="376411" cy="256022"/>
            </a:xfrm>
            <a:prstGeom prst="rect">
              <a:avLst/>
            </a:prstGeom>
            <a:noFill/>
            <a:ln w="9525">
              <a:noFill/>
              <a:miter lim="800000"/>
              <a:headEnd/>
              <a:tailEnd/>
            </a:ln>
          </p:spPr>
        </p:pic>
        <p:sp>
          <p:nvSpPr>
            <p:cNvPr id="5336" name="Line 421"/>
            <p:cNvSpPr>
              <a:spLocks noChangeShapeType="1"/>
            </p:cNvSpPr>
            <p:nvPr/>
          </p:nvSpPr>
          <p:spPr bwMode="auto">
            <a:xfrm flipV="1">
              <a:off x="1491632" y="3200400"/>
              <a:ext cx="1251568" cy="1752808"/>
            </a:xfrm>
            <a:prstGeom prst="line">
              <a:avLst/>
            </a:prstGeom>
            <a:noFill/>
            <a:ln w="19050">
              <a:solidFill>
                <a:schemeClr val="bg2"/>
              </a:solidFill>
              <a:round/>
              <a:headEnd/>
              <a:tailEnd/>
            </a:ln>
          </p:spPr>
          <p:txBody>
            <a:bodyPr wrap="none" anchor="ctr"/>
            <a:lstStyle/>
            <a:p>
              <a:endParaRPr lang="en-US"/>
            </a:p>
          </p:txBody>
        </p:sp>
        <p:sp>
          <p:nvSpPr>
            <p:cNvPr id="5337" name="Line 421"/>
            <p:cNvSpPr>
              <a:spLocks noChangeShapeType="1"/>
            </p:cNvSpPr>
            <p:nvPr/>
          </p:nvSpPr>
          <p:spPr bwMode="auto">
            <a:xfrm flipV="1">
              <a:off x="1567832" y="3200400"/>
              <a:ext cx="1480168" cy="1752808"/>
            </a:xfrm>
            <a:prstGeom prst="line">
              <a:avLst/>
            </a:prstGeom>
            <a:noFill/>
            <a:ln w="19050">
              <a:solidFill>
                <a:schemeClr val="bg2"/>
              </a:solidFill>
              <a:round/>
              <a:headEnd/>
              <a:tailEnd/>
            </a:ln>
          </p:spPr>
          <p:txBody>
            <a:bodyPr wrap="none" anchor="ctr"/>
            <a:lstStyle/>
            <a:p>
              <a:endParaRPr lang="en-US"/>
            </a:p>
          </p:txBody>
        </p:sp>
        <p:sp>
          <p:nvSpPr>
            <p:cNvPr id="5338" name="Line 421"/>
            <p:cNvSpPr>
              <a:spLocks noChangeShapeType="1"/>
            </p:cNvSpPr>
            <p:nvPr/>
          </p:nvSpPr>
          <p:spPr bwMode="auto">
            <a:xfrm flipV="1">
              <a:off x="1608292" y="3200400"/>
              <a:ext cx="1744508" cy="1760900"/>
            </a:xfrm>
            <a:prstGeom prst="line">
              <a:avLst/>
            </a:prstGeom>
            <a:noFill/>
            <a:ln w="19050">
              <a:solidFill>
                <a:schemeClr val="bg2"/>
              </a:solidFill>
              <a:round/>
              <a:headEnd/>
              <a:tailEnd/>
            </a:ln>
          </p:spPr>
          <p:txBody>
            <a:bodyPr wrap="none" anchor="ctr"/>
            <a:lstStyle/>
            <a:p>
              <a:endParaRPr lang="en-US"/>
            </a:p>
          </p:txBody>
        </p:sp>
        <p:sp>
          <p:nvSpPr>
            <p:cNvPr id="5339" name="Line 421"/>
            <p:cNvSpPr>
              <a:spLocks noChangeShapeType="1"/>
            </p:cNvSpPr>
            <p:nvPr/>
          </p:nvSpPr>
          <p:spPr bwMode="auto">
            <a:xfrm flipV="1">
              <a:off x="1676400" y="3200400"/>
              <a:ext cx="2057400" cy="1760900"/>
            </a:xfrm>
            <a:prstGeom prst="line">
              <a:avLst/>
            </a:prstGeom>
            <a:noFill/>
            <a:ln w="19050">
              <a:solidFill>
                <a:schemeClr val="bg2"/>
              </a:solidFill>
              <a:round/>
              <a:headEnd/>
              <a:tailEnd/>
            </a:ln>
          </p:spPr>
          <p:txBody>
            <a:bodyPr wrap="none" anchor="ctr"/>
            <a:lstStyle/>
            <a:p>
              <a:endParaRPr lang="en-US"/>
            </a:p>
          </p:txBody>
        </p:sp>
        <p:sp>
          <p:nvSpPr>
            <p:cNvPr id="5340" name="Line 421"/>
            <p:cNvSpPr>
              <a:spLocks noChangeShapeType="1"/>
            </p:cNvSpPr>
            <p:nvPr/>
          </p:nvSpPr>
          <p:spPr bwMode="auto">
            <a:xfrm flipV="1">
              <a:off x="1760692" y="3200400"/>
              <a:ext cx="2277908" cy="1752600"/>
            </a:xfrm>
            <a:prstGeom prst="line">
              <a:avLst/>
            </a:prstGeom>
            <a:noFill/>
            <a:ln w="19050">
              <a:solidFill>
                <a:schemeClr val="bg2"/>
              </a:solidFill>
              <a:round/>
              <a:headEnd/>
              <a:tailEnd/>
            </a:ln>
          </p:spPr>
          <p:txBody>
            <a:bodyPr wrap="none" anchor="ctr"/>
            <a:lstStyle/>
            <a:p>
              <a:endParaRPr lang="en-US"/>
            </a:p>
          </p:txBody>
        </p:sp>
        <p:sp>
          <p:nvSpPr>
            <p:cNvPr id="5341" name="Line 421"/>
            <p:cNvSpPr>
              <a:spLocks noChangeShapeType="1"/>
            </p:cNvSpPr>
            <p:nvPr/>
          </p:nvSpPr>
          <p:spPr bwMode="auto">
            <a:xfrm flipV="1">
              <a:off x="1872632" y="3200400"/>
              <a:ext cx="2546968" cy="1784968"/>
            </a:xfrm>
            <a:prstGeom prst="line">
              <a:avLst/>
            </a:prstGeom>
            <a:noFill/>
            <a:ln w="19050">
              <a:solidFill>
                <a:schemeClr val="bg2"/>
              </a:solidFill>
              <a:round/>
              <a:headEnd/>
              <a:tailEnd/>
            </a:ln>
          </p:spPr>
          <p:txBody>
            <a:bodyPr wrap="none" anchor="ctr"/>
            <a:lstStyle/>
            <a:p>
              <a:endParaRPr lang="en-US"/>
            </a:p>
          </p:txBody>
        </p:sp>
        <p:sp>
          <p:nvSpPr>
            <p:cNvPr id="5342" name="Line 421"/>
            <p:cNvSpPr>
              <a:spLocks noChangeShapeType="1"/>
            </p:cNvSpPr>
            <p:nvPr/>
          </p:nvSpPr>
          <p:spPr bwMode="auto">
            <a:xfrm flipV="1">
              <a:off x="1937368" y="3200400"/>
              <a:ext cx="2787032" cy="1776876"/>
            </a:xfrm>
            <a:prstGeom prst="line">
              <a:avLst/>
            </a:prstGeom>
            <a:noFill/>
            <a:ln w="19050">
              <a:solidFill>
                <a:schemeClr val="bg2"/>
              </a:solidFill>
              <a:round/>
              <a:headEnd/>
              <a:tailEnd/>
            </a:ln>
          </p:spPr>
          <p:txBody>
            <a:bodyPr wrap="none" anchor="ctr"/>
            <a:lstStyle/>
            <a:p>
              <a:endParaRPr lang="en-US"/>
            </a:p>
          </p:txBody>
        </p:sp>
        <p:sp>
          <p:nvSpPr>
            <p:cNvPr id="5343" name="Line 421"/>
            <p:cNvSpPr>
              <a:spLocks noChangeShapeType="1"/>
            </p:cNvSpPr>
            <p:nvPr/>
          </p:nvSpPr>
          <p:spPr bwMode="auto">
            <a:xfrm flipV="1">
              <a:off x="2037844" y="3200400"/>
              <a:ext cx="3067556" cy="1776876"/>
            </a:xfrm>
            <a:prstGeom prst="line">
              <a:avLst/>
            </a:prstGeom>
            <a:noFill/>
            <a:ln w="19050">
              <a:solidFill>
                <a:schemeClr val="bg2"/>
              </a:solidFill>
              <a:round/>
              <a:headEnd/>
              <a:tailEnd/>
            </a:ln>
          </p:spPr>
          <p:txBody>
            <a:bodyPr wrap="none" anchor="ctr"/>
            <a:lstStyle/>
            <a:p>
              <a:endParaRPr lang="en-US"/>
            </a:p>
          </p:txBody>
        </p:sp>
        <p:sp>
          <p:nvSpPr>
            <p:cNvPr id="5344" name="Line 421"/>
            <p:cNvSpPr>
              <a:spLocks noChangeShapeType="1"/>
            </p:cNvSpPr>
            <p:nvPr/>
          </p:nvSpPr>
          <p:spPr bwMode="auto">
            <a:xfrm flipV="1">
              <a:off x="2101232" y="3200400"/>
              <a:ext cx="3385168" cy="1776876"/>
            </a:xfrm>
            <a:prstGeom prst="line">
              <a:avLst/>
            </a:prstGeom>
            <a:noFill/>
            <a:ln w="19050">
              <a:solidFill>
                <a:schemeClr val="bg2"/>
              </a:solidFill>
              <a:round/>
              <a:headEnd/>
              <a:tailEnd/>
            </a:ln>
          </p:spPr>
          <p:txBody>
            <a:bodyPr wrap="none" anchor="ctr"/>
            <a:lstStyle/>
            <a:p>
              <a:endParaRPr lang="en-US"/>
            </a:p>
          </p:txBody>
        </p:sp>
        <p:sp>
          <p:nvSpPr>
            <p:cNvPr id="5345" name="Line 421"/>
            <p:cNvSpPr>
              <a:spLocks noChangeShapeType="1"/>
            </p:cNvSpPr>
            <p:nvPr/>
          </p:nvSpPr>
          <p:spPr bwMode="auto">
            <a:xfrm flipV="1">
              <a:off x="2141692" y="3200400"/>
              <a:ext cx="3649508" cy="1793060"/>
            </a:xfrm>
            <a:prstGeom prst="line">
              <a:avLst/>
            </a:prstGeom>
            <a:noFill/>
            <a:ln w="19050">
              <a:solidFill>
                <a:schemeClr val="bg2"/>
              </a:solidFill>
              <a:round/>
              <a:headEnd/>
              <a:tailEnd/>
            </a:ln>
          </p:spPr>
          <p:txBody>
            <a:bodyPr wrap="none" anchor="ctr"/>
            <a:lstStyle/>
            <a:p>
              <a:endParaRPr lang="en-US"/>
            </a:p>
          </p:txBody>
        </p:sp>
        <p:sp>
          <p:nvSpPr>
            <p:cNvPr id="5346" name="Line 421"/>
            <p:cNvSpPr>
              <a:spLocks noChangeShapeType="1"/>
            </p:cNvSpPr>
            <p:nvPr/>
          </p:nvSpPr>
          <p:spPr bwMode="auto">
            <a:xfrm flipV="1">
              <a:off x="2217892" y="3200400"/>
              <a:ext cx="3878108" cy="1780248"/>
            </a:xfrm>
            <a:prstGeom prst="line">
              <a:avLst/>
            </a:prstGeom>
            <a:noFill/>
            <a:ln w="19050">
              <a:solidFill>
                <a:schemeClr val="bg2"/>
              </a:solidFill>
              <a:round/>
              <a:headEnd/>
              <a:tailEnd/>
            </a:ln>
          </p:spPr>
          <p:txBody>
            <a:bodyPr wrap="none" anchor="ctr"/>
            <a:lstStyle/>
            <a:p>
              <a:endParaRPr lang="en-US"/>
            </a:p>
          </p:txBody>
        </p:sp>
        <p:sp>
          <p:nvSpPr>
            <p:cNvPr id="5347" name="Line 421"/>
            <p:cNvSpPr>
              <a:spLocks noChangeShapeType="1"/>
            </p:cNvSpPr>
            <p:nvPr/>
          </p:nvSpPr>
          <p:spPr bwMode="auto">
            <a:xfrm flipH="1" flipV="1">
              <a:off x="2514600" y="3200400"/>
              <a:ext cx="2133600" cy="1752808"/>
            </a:xfrm>
            <a:prstGeom prst="line">
              <a:avLst/>
            </a:prstGeom>
            <a:noFill/>
            <a:ln w="19050">
              <a:solidFill>
                <a:schemeClr val="bg2"/>
              </a:solidFill>
              <a:round/>
              <a:headEnd/>
              <a:tailEnd/>
            </a:ln>
          </p:spPr>
          <p:txBody>
            <a:bodyPr wrap="none" anchor="ctr"/>
            <a:lstStyle/>
            <a:p>
              <a:endParaRPr lang="en-US"/>
            </a:p>
          </p:txBody>
        </p:sp>
        <p:sp>
          <p:nvSpPr>
            <p:cNvPr id="5348" name="Line 421"/>
            <p:cNvSpPr>
              <a:spLocks noChangeShapeType="1"/>
            </p:cNvSpPr>
            <p:nvPr/>
          </p:nvSpPr>
          <p:spPr bwMode="auto">
            <a:xfrm flipH="1" flipV="1">
              <a:off x="2895600" y="3200400"/>
              <a:ext cx="1788340" cy="1777084"/>
            </a:xfrm>
            <a:prstGeom prst="line">
              <a:avLst/>
            </a:prstGeom>
            <a:noFill/>
            <a:ln w="19050">
              <a:solidFill>
                <a:schemeClr val="bg2"/>
              </a:solidFill>
              <a:round/>
              <a:headEnd/>
              <a:tailEnd/>
            </a:ln>
          </p:spPr>
          <p:txBody>
            <a:bodyPr wrap="none" anchor="ctr"/>
            <a:lstStyle/>
            <a:p>
              <a:endParaRPr lang="en-US"/>
            </a:p>
          </p:txBody>
        </p:sp>
        <p:sp>
          <p:nvSpPr>
            <p:cNvPr id="5349" name="Line 421"/>
            <p:cNvSpPr>
              <a:spLocks noChangeShapeType="1"/>
            </p:cNvSpPr>
            <p:nvPr/>
          </p:nvSpPr>
          <p:spPr bwMode="auto">
            <a:xfrm flipH="1" flipV="1">
              <a:off x="3200400" y="3208492"/>
              <a:ext cx="1532092" cy="1776876"/>
            </a:xfrm>
            <a:prstGeom prst="line">
              <a:avLst/>
            </a:prstGeom>
            <a:noFill/>
            <a:ln w="19050">
              <a:solidFill>
                <a:schemeClr val="bg2"/>
              </a:solidFill>
              <a:round/>
              <a:headEnd/>
              <a:tailEnd/>
            </a:ln>
          </p:spPr>
          <p:txBody>
            <a:bodyPr wrap="none" anchor="ctr"/>
            <a:lstStyle/>
            <a:p>
              <a:endParaRPr lang="en-US"/>
            </a:p>
          </p:txBody>
        </p:sp>
        <p:sp>
          <p:nvSpPr>
            <p:cNvPr id="5350" name="Line 421"/>
            <p:cNvSpPr>
              <a:spLocks noChangeShapeType="1"/>
            </p:cNvSpPr>
            <p:nvPr/>
          </p:nvSpPr>
          <p:spPr bwMode="auto">
            <a:xfrm flipH="1" flipV="1">
              <a:off x="3581400" y="3200400"/>
              <a:ext cx="1238756" cy="1793060"/>
            </a:xfrm>
            <a:prstGeom prst="line">
              <a:avLst/>
            </a:prstGeom>
            <a:noFill/>
            <a:ln w="19050">
              <a:solidFill>
                <a:schemeClr val="bg2"/>
              </a:solidFill>
              <a:round/>
              <a:headEnd/>
              <a:tailEnd/>
            </a:ln>
          </p:spPr>
          <p:txBody>
            <a:bodyPr wrap="none" anchor="ctr"/>
            <a:lstStyle/>
            <a:p>
              <a:endParaRPr lang="en-US"/>
            </a:p>
          </p:txBody>
        </p:sp>
        <p:sp>
          <p:nvSpPr>
            <p:cNvPr id="5351" name="Line 421"/>
            <p:cNvSpPr>
              <a:spLocks noChangeShapeType="1"/>
            </p:cNvSpPr>
            <p:nvPr/>
          </p:nvSpPr>
          <p:spPr bwMode="auto">
            <a:xfrm flipH="1" flipV="1">
              <a:off x="3886200" y="3200400"/>
              <a:ext cx="1006784" cy="1793060"/>
            </a:xfrm>
            <a:prstGeom prst="line">
              <a:avLst/>
            </a:prstGeom>
            <a:noFill/>
            <a:ln w="19050">
              <a:solidFill>
                <a:schemeClr val="bg2"/>
              </a:solidFill>
              <a:round/>
              <a:headEnd/>
              <a:tailEnd/>
            </a:ln>
          </p:spPr>
          <p:txBody>
            <a:bodyPr wrap="none" anchor="ctr"/>
            <a:lstStyle/>
            <a:p>
              <a:endParaRPr lang="en-US"/>
            </a:p>
          </p:txBody>
        </p:sp>
        <p:sp>
          <p:nvSpPr>
            <p:cNvPr id="5352" name="Line 421"/>
            <p:cNvSpPr>
              <a:spLocks noChangeShapeType="1"/>
            </p:cNvSpPr>
            <p:nvPr/>
          </p:nvSpPr>
          <p:spPr bwMode="auto">
            <a:xfrm flipH="1" flipV="1">
              <a:off x="4267200" y="3200400"/>
              <a:ext cx="710076" cy="1801152"/>
            </a:xfrm>
            <a:prstGeom prst="line">
              <a:avLst/>
            </a:prstGeom>
            <a:noFill/>
            <a:ln w="19050">
              <a:solidFill>
                <a:schemeClr val="bg2"/>
              </a:solidFill>
              <a:round/>
              <a:headEnd/>
              <a:tailEnd/>
            </a:ln>
          </p:spPr>
          <p:txBody>
            <a:bodyPr wrap="none" anchor="ctr"/>
            <a:lstStyle/>
            <a:p>
              <a:endParaRPr lang="en-US"/>
            </a:p>
          </p:txBody>
        </p:sp>
        <p:sp>
          <p:nvSpPr>
            <p:cNvPr id="5353" name="Line 421"/>
            <p:cNvSpPr>
              <a:spLocks noChangeShapeType="1"/>
            </p:cNvSpPr>
            <p:nvPr/>
          </p:nvSpPr>
          <p:spPr bwMode="auto">
            <a:xfrm flipH="1" flipV="1">
              <a:off x="4572000" y="3200400"/>
              <a:ext cx="497660" cy="1793060"/>
            </a:xfrm>
            <a:prstGeom prst="line">
              <a:avLst/>
            </a:prstGeom>
            <a:noFill/>
            <a:ln w="19050">
              <a:solidFill>
                <a:schemeClr val="bg2"/>
              </a:solidFill>
              <a:round/>
              <a:headEnd/>
              <a:tailEnd/>
            </a:ln>
          </p:spPr>
          <p:txBody>
            <a:bodyPr wrap="none" anchor="ctr"/>
            <a:lstStyle/>
            <a:p>
              <a:endParaRPr lang="en-US"/>
            </a:p>
          </p:txBody>
        </p:sp>
        <p:sp>
          <p:nvSpPr>
            <p:cNvPr id="5354" name="Line 421"/>
            <p:cNvSpPr>
              <a:spLocks noChangeShapeType="1"/>
            </p:cNvSpPr>
            <p:nvPr/>
          </p:nvSpPr>
          <p:spPr bwMode="auto">
            <a:xfrm flipH="1" flipV="1">
              <a:off x="4953000" y="3200400"/>
              <a:ext cx="200952" cy="1793060"/>
            </a:xfrm>
            <a:prstGeom prst="line">
              <a:avLst/>
            </a:prstGeom>
            <a:noFill/>
            <a:ln w="19050">
              <a:solidFill>
                <a:schemeClr val="bg2"/>
              </a:solidFill>
              <a:round/>
              <a:headEnd/>
              <a:tailEnd/>
            </a:ln>
          </p:spPr>
          <p:txBody>
            <a:bodyPr wrap="none" anchor="ctr"/>
            <a:lstStyle/>
            <a:p>
              <a:endParaRPr lang="en-US"/>
            </a:p>
          </p:txBody>
        </p:sp>
        <p:sp>
          <p:nvSpPr>
            <p:cNvPr id="5355" name="Line 421"/>
            <p:cNvSpPr>
              <a:spLocks noChangeShapeType="1"/>
            </p:cNvSpPr>
            <p:nvPr/>
          </p:nvSpPr>
          <p:spPr bwMode="auto">
            <a:xfrm flipV="1">
              <a:off x="5197784" y="3200400"/>
              <a:ext cx="60016" cy="1776876"/>
            </a:xfrm>
            <a:prstGeom prst="line">
              <a:avLst/>
            </a:prstGeom>
            <a:noFill/>
            <a:ln w="19050">
              <a:solidFill>
                <a:schemeClr val="bg2"/>
              </a:solidFill>
              <a:round/>
              <a:headEnd/>
              <a:tailEnd/>
            </a:ln>
          </p:spPr>
          <p:txBody>
            <a:bodyPr wrap="none" anchor="ctr"/>
            <a:lstStyle/>
            <a:p>
              <a:endParaRPr lang="en-US"/>
            </a:p>
          </p:txBody>
        </p:sp>
        <p:sp>
          <p:nvSpPr>
            <p:cNvPr id="5356" name="Line 421"/>
            <p:cNvSpPr>
              <a:spLocks noChangeShapeType="1"/>
            </p:cNvSpPr>
            <p:nvPr/>
          </p:nvSpPr>
          <p:spPr bwMode="auto">
            <a:xfrm flipV="1">
              <a:off x="5241616" y="3200400"/>
              <a:ext cx="397184" cy="1776876"/>
            </a:xfrm>
            <a:prstGeom prst="line">
              <a:avLst/>
            </a:prstGeom>
            <a:noFill/>
            <a:ln w="19050">
              <a:solidFill>
                <a:schemeClr val="bg2"/>
              </a:solidFill>
              <a:round/>
              <a:headEnd/>
              <a:tailEnd/>
            </a:ln>
          </p:spPr>
          <p:txBody>
            <a:bodyPr wrap="none" anchor="ctr"/>
            <a:lstStyle/>
            <a:p>
              <a:endParaRPr lang="en-US"/>
            </a:p>
          </p:txBody>
        </p:sp>
        <p:sp>
          <p:nvSpPr>
            <p:cNvPr id="5357" name="Line 421"/>
            <p:cNvSpPr>
              <a:spLocks noChangeShapeType="1"/>
            </p:cNvSpPr>
            <p:nvPr/>
          </p:nvSpPr>
          <p:spPr bwMode="auto">
            <a:xfrm flipV="1">
              <a:off x="5317816" y="3200400"/>
              <a:ext cx="625784" cy="1768784"/>
            </a:xfrm>
            <a:prstGeom prst="line">
              <a:avLst/>
            </a:prstGeom>
            <a:noFill/>
            <a:ln w="19050">
              <a:solidFill>
                <a:schemeClr val="bg2"/>
              </a:solidFill>
              <a:round/>
              <a:headEnd/>
              <a:tailEnd/>
            </a:ln>
          </p:spPr>
          <p:txBody>
            <a:bodyPr wrap="none" anchor="ctr"/>
            <a:lstStyle/>
            <a:p>
              <a:endParaRPr lang="en-US"/>
            </a:p>
          </p:txBody>
        </p:sp>
        <p:sp>
          <p:nvSpPr>
            <p:cNvPr id="5358" name="Line 421"/>
            <p:cNvSpPr>
              <a:spLocks noChangeShapeType="1"/>
            </p:cNvSpPr>
            <p:nvPr/>
          </p:nvSpPr>
          <p:spPr bwMode="auto">
            <a:xfrm flipV="1">
              <a:off x="5429756" y="3200400"/>
              <a:ext cx="894844" cy="1768784"/>
            </a:xfrm>
            <a:prstGeom prst="line">
              <a:avLst/>
            </a:prstGeom>
            <a:noFill/>
            <a:ln w="19050">
              <a:solidFill>
                <a:schemeClr val="bg2"/>
              </a:solidFill>
              <a:round/>
              <a:headEnd/>
              <a:tailEnd/>
            </a:ln>
          </p:spPr>
          <p:txBody>
            <a:bodyPr wrap="none" anchor="ctr"/>
            <a:lstStyle/>
            <a:p>
              <a:endParaRPr lang="en-US"/>
            </a:p>
          </p:txBody>
        </p:sp>
        <p:pic>
          <p:nvPicPr>
            <p:cNvPr id="5359" name="Picture 420"/>
            <p:cNvPicPr>
              <a:picLocks noChangeAspect="1" noChangeArrowheads="1"/>
            </p:cNvPicPr>
            <p:nvPr/>
          </p:nvPicPr>
          <p:blipFill>
            <a:blip r:embed="rId4"/>
            <a:srcRect/>
            <a:stretch>
              <a:fillRect/>
            </a:stretch>
          </p:blipFill>
          <p:spPr bwMode="auto">
            <a:xfrm>
              <a:off x="2362200" y="2639578"/>
              <a:ext cx="376411" cy="256022"/>
            </a:xfrm>
            <a:prstGeom prst="rect">
              <a:avLst/>
            </a:prstGeom>
            <a:noFill/>
            <a:ln w="9525">
              <a:noFill/>
              <a:miter lim="800000"/>
              <a:headEnd/>
              <a:tailEnd/>
            </a:ln>
          </p:spPr>
        </p:pic>
        <p:pic>
          <p:nvPicPr>
            <p:cNvPr id="5360" name="Picture 433"/>
            <p:cNvPicPr>
              <a:picLocks noChangeAspect="1" noChangeArrowheads="1"/>
            </p:cNvPicPr>
            <p:nvPr/>
          </p:nvPicPr>
          <p:blipFill>
            <a:blip r:embed="rId4"/>
            <a:srcRect/>
            <a:stretch>
              <a:fillRect/>
            </a:stretch>
          </p:blipFill>
          <p:spPr bwMode="auto">
            <a:xfrm>
              <a:off x="2701336" y="2639578"/>
              <a:ext cx="376411" cy="256022"/>
            </a:xfrm>
            <a:prstGeom prst="rect">
              <a:avLst/>
            </a:prstGeom>
            <a:noFill/>
            <a:ln w="9525">
              <a:noFill/>
              <a:miter lim="800000"/>
              <a:headEnd/>
              <a:tailEnd/>
            </a:ln>
          </p:spPr>
        </p:pic>
        <p:pic>
          <p:nvPicPr>
            <p:cNvPr id="5361" name="Picture 440"/>
            <p:cNvPicPr>
              <a:picLocks noChangeAspect="1" noChangeArrowheads="1"/>
            </p:cNvPicPr>
            <p:nvPr/>
          </p:nvPicPr>
          <p:blipFill>
            <a:blip r:embed="rId4"/>
            <a:srcRect/>
            <a:stretch>
              <a:fillRect/>
            </a:stretch>
          </p:blipFill>
          <p:spPr bwMode="auto">
            <a:xfrm>
              <a:off x="3039908" y="2639578"/>
              <a:ext cx="376411" cy="256022"/>
            </a:xfrm>
            <a:prstGeom prst="rect">
              <a:avLst/>
            </a:prstGeom>
            <a:noFill/>
            <a:ln w="9525">
              <a:noFill/>
              <a:miter lim="800000"/>
              <a:headEnd/>
              <a:tailEnd/>
            </a:ln>
          </p:spPr>
        </p:pic>
        <p:pic>
          <p:nvPicPr>
            <p:cNvPr id="5362" name="Picture 459"/>
            <p:cNvPicPr>
              <a:picLocks noChangeAspect="1" noChangeArrowheads="1"/>
            </p:cNvPicPr>
            <p:nvPr/>
          </p:nvPicPr>
          <p:blipFill>
            <a:blip r:embed="rId4"/>
            <a:srcRect/>
            <a:stretch>
              <a:fillRect/>
            </a:stretch>
          </p:blipFill>
          <p:spPr bwMode="auto">
            <a:xfrm>
              <a:off x="4046561" y="2639578"/>
              <a:ext cx="376411" cy="256022"/>
            </a:xfrm>
            <a:prstGeom prst="rect">
              <a:avLst/>
            </a:prstGeom>
            <a:noFill/>
            <a:ln w="9525">
              <a:noFill/>
              <a:miter lim="800000"/>
              <a:headEnd/>
              <a:tailEnd/>
            </a:ln>
          </p:spPr>
        </p:pic>
        <p:pic>
          <p:nvPicPr>
            <p:cNvPr id="5363" name="Picture 461"/>
            <p:cNvPicPr>
              <a:picLocks noChangeAspect="1" noChangeArrowheads="1"/>
            </p:cNvPicPr>
            <p:nvPr/>
          </p:nvPicPr>
          <p:blipFill>
            <a:blip r:embed="rId4"/>
            <a:srcRect/>
            <a:stretch>
              <a:fillRect/>
            </a:stretch>
          </p:blipFill>
          <p:spPr bwMode="auto">
            <a:xfrm>
              <a:off x="3368853" y="2639578"/>
              <a:ext cx="376411" cy="256022"/>
            </a:xfrm>
            <a:prstGeom prst="rect">
              <a:avLst/>
            </a:prstGeom>
            <a:noFill/>
            <a:ln w="9525">
              <a:noFill/>
              <a:miter lim="800000"/>
              <a:headEnd/>
              <a:tailEnd/>
            </a:ln>
          </p:spPr>
        </p:pic>
        <p:pic>
          <p:nvPicPr>
            <p:cNvPr id="5364" name="Picture 460"/>
            <p:cNvPicPr>
              <a:picLocks noChangeAspect="1" noChangeArrowheads="1"/>
            </p:cNvPicPr>
            <p:nvPr/>
          </p:nvPicPr>
          <p:blipFill>
            <a:blip r:embed="rId4"/>
            <a:srcRect/>
            <a:stretch>
              <a:fillRect/>
            </a:stretch>
          </p:blipFill>
          <p:spPr bwMode="auto">
            <a:xfrm>
              <a:off x="3697929" y="2639578"/>
              <a:ext cx="376411" cy="256022"/>
            </a:xfrm>
            <a:prstGeom prst="rect">
              <a:avLst/>
            </a:prstGeom>
            <a:noFill/>
            <a:ln w="9525">
              <a:noFill/>
              <a:miter lim="800000"/>
              <a:headEnd/>
              <a:tailEnd/>
            </a:ln>
          </p:spPr>
        </p:pic>
        <p:pic>
          <p:nvPicPr>
            <p:cNvPr id="5365" name="Picture 420"/>
            <p:cNvPicPr>
              <a:picLocks noChangeAspect="1" noChangeArrowheads="1"/>
            </p:cNvPicPr>
            <p:nvPr/>
          </p:nvPicPr>
          <p:blipFill>
            <a:blip r:embed="rId4"/>
            <a:srcRect/>
            <a:stretch>
              <a:fillRect/>
            </a:stretch>
          </p:blipFill>
          <p:spPr bwMode="auto">
            <a:xfrm>
              <a:off x="4403416" y="2639578"/>
              <a:ext cx="376411" cy="256022"/>
            </a:xfrm>
            <a:prstGeom prst="rect">
              <a:avLst/>
            </a:prstGeom>
            <a:noFill/>
            <a:ln w="9525">
              <a:noFill/>
              <a:miter lim="800000"/>
              <a:headEnd/>
              <a:tailEnd/>
            </a:ln>
          </p:spPr>
        </p:pic>
        <p:pic>
          <p:nvPicPr>
            <p:cNvPr id="5366" name="Picture 433"/>
            <p:cNvPicPr>
              <a:picLocks noChangeAspect="1" noChangeArrowheads="1"/>
            </p:cNvPicPr>
            <p:nvPr/>
          </p:nvPicPr>
          <p:blipFill>
            <a:blip r:embed="rId4"/>
            <a:srcRect/>
            <a:stretch>
              <a:fillRect/>
            </a:stretch>
          </p:blipFill>
          <p:spPr bwMode="auto">
            <a:xfrm>
              <a:off x="4742552" y="2639578"/>
              <a:ext cx="376411" cy="256022"/>
            </a:xfrm>
            <a:prstGeom prst="rect">
              <a:avLst/>
            </a:prstGeom>
            <a:noFill/>
            <a:ln w="9525">
              <a:noFill/>
              <a:miter lim="800000"/>
              <a:headEnd/>
              <a:tailEnd/>
            </a:ln>
          </p:spPr>
        </p:pic>
        <p:pic>
          <p:nvPicPr>
            <p:cNvPr id="5367" name="Picture 440"/>
            <p:cNvPicPr>
              <a:picLocks noChangeAspect="1" noChangeArrowheads="1"/>
            </p:cNvPicPr>
            <p:nvPr/>
          </p:nvPicPr>
          <p:blipFill>
            <a:blip r:embed="rId4"/>
            <a:srcRect/>
            <a:stretch>
              <a:fillRect/>
            </a:stretch>
          </p:blipFill>
          <p:spPr bwMode="auto">
            <a:xfrm>
              <a:off x="5081124" y="2639578"/>
              <a:ext cx="376411" cy="256022"/>
            </a:xfrm>
            <a:prstGeom prst="rect">
              <a:avLst/>
            </a:prstGeom>
            <a:noFill/>
            <a:ln w="9525">
              <a:noFill/>
              <a:miter lim="800000"/>
              <a:headEnd/>
              <a:tailEnd/>
            </a:ln>
          </p:spPr>
        </p:pic>
        <p:pic>
          <p:nvPicPr>
            <p:cNvPr id="5368" name="Picture 459"/>
            <p:cNvPicPr>
              <a:picLocks noChangeAspect="1" noChangeArrowheads="1"/>
            </p:cNvPicPr>
            <p:nvPr/>
          </p:nvPicPr>
          <p:blipFill>
            <a:blip r:embed="rId4"/>
            <a:srcRect/>
            <a:stretch>
              <a:fillRect/>
            </a:stretch>
          </p:blipFill>
          <p:spPr bwMode="auto">
            <a:xfrm>
              <a:off x="6087777" y="2639578"/>
              <a:ext cx="376411" cy="256022"/>
            </a:xfrm>
            <a:prstGeom prst="rect">
              <a:avLst/>
            </a:prstGeom>
            <a:noFill/>
            <a:ln w="9525">
              <a:noFill/>
              <a:miter lim="800000"/>
              <a:headEnd/>
              <a:tailEnd/>
            </a:ln>
          </p:spPr>
        </p:pic>
        <p:pic>
          <p:nvPicPr>
            <p:cNvPr id="5369" name="Picture 461"/>
            <p:cNvPicPr>
              <a:picLocks noChangeAspect="1" noChangeArrowheads="1"/>
            </p:cNvPicPr>
            <p:nvPr/>
          </p:nvPicPr>
          <p:blipFill>
            <a:blip r:embed="rId4"/>
            <a:srcRect/>
            <a:stretch>
              <a:fillRect/>
            </a:stretch>
          </p:blipFill>
          <p:spPr bwMode="auto">
            <a:xfrm>
              <a:off x="5410069" y="2639578"/>
              <a:ext cx="376411" cy="256022"/>
            </a:xfrm>
            <a:prstGeom prst="rect">
              <a:avLst/>
            </a:prstGeom>
            <a:noFill/>
            <a:ln w="9525">
              <a:noFill/>
              <a:miter lim="800000"/>
              <a:headEnd/>
              <a:tailEnd/>
            </a:ln>
          </p:spPr>
        </p:pic>
        <p:pic>
          <p:nvPicPr>
            <p:cNvPr id="5370" name="Picture 460"/>
            <p:cNvPicPr>
              <a:picLocks noChangeAspect="1" noChangeArrowheads="1"/>
            </p:cNvPicPr>
            <p:nvPr/>
          </p:nvPicPr>
          <p:blipFill>
            <a:blip r:embed="rId4"/>
            <a:srcRect/>
            <a:stretch>
              <a:fillRect/>
            </a:stretch>
          </p:blipFill>
          <p:spPr bwMode="auto">
            <a:xfrm>
              <a:off x="5739145" y="2639578"/>
              <a:ext cx="376411" cy="256022"/>
            </a:xfrm>
            <a:prstGeom prst="rect">
              <a:avLst/>
            </a:prstGeom>
            <a:noFill/>
            <a:ln w="9525">
              <a:noFill/>
              <a:miter lim="800000"/>
              <a:headEnd/>
              <a:tailEnd/>
            </a:ln>
          </p:spPr>
        </p:pic>
        <p:pic>
          <p:nvPicPr>
            <p:cNvPr id="5371" name="Picture 420"/>
            <p:cNvPicPr>
              <a:picLocks noChangeAspect="1" noChangeArrowheads="1"/>
            </p:cNvPicPr>
            <p:nvPr/>
          </p:nvPicPr>
          <p:blipFill>
            <a:blip r:embed="rId4"/>
            <a:srcRect/>
            <a:stretch>
              <a:fillRect/>
            </a:stretch>
          </p:blipFill>
          <p:spPr bwMode="auto">
            <a:xfrm>
              <a:off x="2406032" y="2334778"/>
              <a:ext cx="376411" cy="256022"/>
            </a:xfrm>
            <a:prstGeom prst="rect">
              <a:avLst/>
            </a:prstGeom>
            <a:noFill/>
            <a:ln w="9525">
              <a:noFill/>
              <a:miter lim="800000"/>
              <a:headEnd/>
              <a:tailEnd/>
            </a:ln>
          </p:spPr>
        </p:pic>
        <p:pic>
          <p:nvPicPr>
            <p:cNvPr id="5372" name="Picture 433"/>
            <p:cNvPicPr>
              <a:picLocks noChangeAspect="1" noChangeArrowheads="1"/>
            </p:cNvPicPr>
            <p:nvPr/>
          </p:nvPicPr>
          <p:blipFill>
            <a:blip r:embed="rId4"/>
            <a:srcRect/>
            <a:stretch>
              <a:fillRect/>
            </a:stretch>
          </p:blipFill>
          <p:spPr bwMode="auto">
            <a:xfrm>
              <a:off x="2745168" y="2334778"/>
              <a:ext cx="376411" cy="256022"/>
            </a:xfrm>
            <a:prstGeom prst="rect">
              <a:avLst/>
            </a:prstGeom>
            <a:noFill/>
            <a:ln w="9525">
              <a:noFill/>
              <a:miter lim="800000"/>
              <a:headEnd/>
              <a:tailEnd/>
            </a:ln>
          </p:spPr>
        </p:pic>
        <p:pic>
          <p:nvPicPr>
            <p:cNvPr id="5373" name="Picture 440"/>
            <p:cNvPicPr>
              <a:picLocks noChangeAspect="1" noChangeArrowheads="1"/>
            </p:cNvPicPr>
            <p:nvPr/>
          </p:nvPicPr>
          <p:blipFill>
            <a:blip r:embed="rId4"/>
            <a:srcRect/>
            <a:stretch>
              <a:fillRect/>
            </a:stretch>
          </p:blipFill>
          <p:spPr bwMode="auto">
            <a:xfrm>
              <a:off x="3083740" y="2334778"/>
              <a:ext cx="376411" cy="256022"/>
            </a:xfrm>
            <a:prstGeom prst="rect">
              <a:avLst/>
            </a:prstGeom>
            <a:noFill/>
            <a:ln w="9525">
              <a:noFill/>
              <a:miter lim="800000"/>
              <a:headEnd/>
              <a:tailEnd/>
            </a:ln>
          </p:spPr>
        </p:pic>
        <p:pic>
          <p:nvPicPr>
            <p:cNvPr id="5374" name="Picture 459"/>
            <p:cNvPicPr>
              <a:picLocks noChangeAspect="1" noChangeArrowheads="1"/>
            </p:cNvPicPr>
            <p:nvPr/>
          </p:nvPicPr>
          <p:blipFill>
            <a:blip r:embed="rId4"/>
            <a:srcRect/>
            <a:stretch>
              <a:fillRect/>
            </a:stretch>
          </p:blipFill>
          <p:spPr bwMode="auto">
            <a:xfrm>
              <a:off x="4090393" y="2334778"/>
              <a:ext cx="376411" cy="256022"/>
            </a:xfrm>
            <a:prstGeom prst="rect">
              <a:avLst/>
            </a:prstGeom>
            <a:noFill/>
            <a:ln w="9525">
              <a:noFill/>
              <a:miter lim="800000"/>
              <a:headEnd/>
              <a:tailEnd/>
            </a:ln>
          </p:spPr>
        </p:pic>
        <p:pic>
          <p:nvPicPr>
            <p:cNvPr id="5375" name="Picture 461"/>
            <p:cNvPicPr>
              <a:picLocks noChangeAspect="1" noChangeArrowheads="1"/>
            </p:cNvPicPr>
            <p:nvPr/>
          </p:nvPicPr>
          <p:blipFill>
            <a:blip r:embed="rId4"/>
            <a:srcRect/>
            <a:stretch>
              <a:fillRect/>
            </a:stretch>
          </p:blipFill>
          <p:spPr bwMode="auto">
            <a:xfrm>
              <a:off x="3412685" y="2334778"/>
              <a:ext cx="376411" cy="256022"/>
            </a:xfrm>
            <a:prstGeom prst="rect">
              <a:avLst/>
            </a:prstGeom>
            <a:noFill/>
            <a:ln w="9525">
              <a:noFill/>
              <a:miter lim="800000"/>
              <a:headEnd/>
              <a:tailEnd/>
            </a:ln>
          </p:spPr>
        </p:pic>
        <p:pic>
          <p:nvPicPr>
            <p:cNvPr id="5376" name="Picture 460"/>
            <p:cNvPicPr>
              <a:picLocks noChangeAspect="1" noChangeArrowheads="1"/>
            </p:cNvPicPr>
            <p:nvPr/>
          </p:nvPicPr>
          <p:blipFill>
            <a:blip r:embed="rId4"/>
            <a:srcRect/>
            <a:stretch>
              <a:fillRect/>
            </a:stretch>
          </p:blipFill>
          <p:spPr bwMode="auto">
            <a:xfrm>
              <a:off x="3741761" y="2334778"/>
              <a:ext cx="376411" cy="256022"/>
            </a:xfrm>
            <a:prstGeom prst="rect">
              <a:avLst/>
            </a:prstGeom>
            <a:noFill/>
            <a:ln w="9525">
              <a:noFill/>
              <a:miter lim="800000"/>
              <a:headEnd/>
              <a:tailEnd/>
            </a:ln>
          </p:spPr>
        </p:pic>
        <p:pic>
          <p:nvPicPr>
            <p:cNvPr id="5377" name="Picture 420"/>
            <p:cNvPicPr>
              <a:picLocks noChangeAspect="1" noChangeArrowheads="1"/>
            </p:cNvPicPr>
            <p:nvPr/>
          </p:nvPicPr>
          <p:blipFill>
            <a:blip r:embed="rId4"/>
            <a:srcRect/>
            <a:stretch>
              <a:fillRect/>
            </a:stretch>
          </p:blipFill>
          <p:spPr bwMode="auto">
            <a:xfrm>
              <a:off x="4447248" y="2334778"/>
              <a:ext cx="376411" cy="256022"/>
            </a:xfrm>
            <a:prstGeom prst="rect">
              <a:avLst/>
            </a:prstGeom>
            <a:noFill/>
            <a:ln w="9525">
              <a:noFill/>
              <a:miter lim="800000"/>
              <a:headEnd/>
              <a:tailEnd/>
            </a:ln>
          </p:spPr>
        </p:pic>
        <p:pic>
          <p:nvPicPr>
            <p:cNvPr id="5378" name="Picture 433"/>
            <p:cNvPicPr>
              <a:picLocks noChangeAspect="1" noChangeArrowheads="1"/>
            </p:cNvPicPr>
            <p:nvPr/>
          </p:nvPicPr>
          <p:blipFill>
            <a:blip r:embed="rId4"/>
            <a:srcRect/>
            <a:stretch>
              <a:fillRect/>
            </a:stretch>
          </p:blipFill>
          <p:spPr bwMode="auto">
            <a:xfrm>
              <a:off x="4786384" y="2334778"/>
              <a:ext cx="376411" cy="256022"/>
            </a:xfrm>
            <a:prstGeom prst="rect">
              <a:avLst/>
            </a:prstGeom>
            <a:noFill/>
            <a:ln w="9525">
              <a:noFill/>
              <a:miter lim="800000"/>
              <a:headEnd/>
              <a:tailEnd/>
            </a:ln>
          </p:spPr>
        </p:pic>
        <p:pic>
          <p:nvPicPr>
            <p:cNvPr id="5379" name="Picture 440"/>
            <p:cNvPicPr>
              <a:picLocks noChangeAspect="1" noChangeArrowheads="1"/>
            </p:cNvPicPr>
            <p:nvPr/>
          </p:nvPicPr>
          <p:blipFill>
            <a:blip r:embed="rId4"/>
            <a:srcRect/>
            <a:stretch>
              <a:fillRect/>
            </a:stretch>
          </p:blipFill>
          <p:spPr bwMode="auto">
            <a:xfrm>
              <a:off x="5124956" y="2334778"/>
              <a:ext cx="376411" cy="256022"/>
            </a:xfrm>
            <a:prstGeom prst="rect">
              <a:avLst/>
            </a:prstGeom>
            <a:noFill/>
            <a:ln w="9525">
              <a:noFill/>
              <a:miter lim="800000"/>
              <a:headEnd/>
              <a:tailEnd/>
            </a:ln>
          </p:spPr>
        </p:pic>
        <p:pic>
          <p:nvPicPr>
            <p:cNvPr id="5380" name="Picture 459"/>
            <p:cNvPicPr>
              <a:picLocks noChangeAspect="1" noChangeArrowheads="1"/>
            </p:cNvPicPr>
            <p:nvPr/>
          </p:nvPicPr>
          <p:blipFill>
            <a:blip r:embed="rId4"/>
            <a:srcRect/>
            <a:stretch>
              <a:fillRect/>
            </a:stretch>
          </p:blipFill>
          <p:spPr bwMode="auto">
            <a:xfrm>
              <a:off x="6131609" y="2334778"/>
              <a:ext cx="376411" cy="256022"/>
            </a:xfrm>
            <a:prstGeom prst="rect">
              <a:avLst/>
            </a:prstGeom>
            <a:noFill/>
            <a:ln w="9525">
              <a:noFill/>
              <a:miter lim="800000"/>
              <a:headEnd/>
              <a:tailEnd/>
            </a:ln>
          </p:spPr>
        </p:pic>
        <p:pic>
          <p:nvPicPr>
            <p:cNvPr id="5381" name="Picture 461"/>
            <p:cNvPicPr>
              <a:picLocks noChangeAspect="1" noChangeArrowheads="1"/>
            </p:cNvPicPr>
            <p:nvPr/>
          </p:nvPicPr>
          <p:blipFill>
            <a:blip r:embed="rId4"/>
            <a:srcRect/>
            <a:stretch>
              <a:fillRect/>
            </a:stretch>
          </p:blipFill>
          <p:spPr bwMode="auto">
            <a:xfrm>
              <a:off x="5453901" y="2334778"/>
              <a:ext cx="376411" cy="256022"/>
            </a:xfrm>
            <a:prstGeom prst="rect">
              <a:avLst/>
            </a:prstGeom>
            <a:noFill/>
            <a:ln w="9525">
              <a:noFill/>
              <a:miter lim="800000"/>
              <a:headEnd/>
              <a:tailEnd/>
            </a:ln>
          </p:spPr>
        </p:pic>
        <p:pic>
          <p:nvPicPr>
            <p:cNvPr id="5382" name="Picture 460"/>
            <p:cNvPicPr>
              <a:picLocks noChangeAspect="1" noChangeArrowheads="1"/>
            </p:cNvPicPr>
            <p:nvPr/>
          </p:nvPicPr>
          <p:blipFill>
            <a:blip r:embed="rId4"/>
            <a:srcRect/>
            <a:stretch>
              <a:fillRect/>
            </a:stretch>
          </p:blipFill>
          <p:spPr bwMode="auto">
            <a:xfrm>
              <a:off x="5782977" y="2334778"/>
              <a:ext cx="376411" cy="256022"/>
            </a:xfrm>
            <a:prstGeom prst="rect">
              <a:avLst/>
            </a:prstGeom>
            <a:noFill/>
            <a:ln w="9525">
              <a:noFill/>
              <a:miter lim="800000"/>
              <a:headEnd/>
              <a:tailEnd/>
            </a:ln>
          </p:spPr>
        </p:pic>
        <p:sp>
          <p:nvSpPr>
            <p:cNvPr id="5383" name="Line 424"/>
            <p:cNvSpPr>
              <a:spLocks noChangeShapeType="1"/>
            </p:cNvSpPr>
            <p:nvPr/>
          </p:nvSpPr>
          <p:spPr bwMode="auto">
            <a:xfrm flipV="1">
              <a:off x="2324874" y="2895599"/>
              <a:ext cx="113526" cy="2102140"/>
            </a:xfrm>
            <a:prstGeom prst="line">
              <a:avLst/>
            </a:prstGeom>
            <a:noFill/>
            <a:ln w="19050">
              <a:solidFill>
                <a:schemeClr val="bg2"/>
              </a:solidFill>
              <a:round/>
              <a:headEnd/>
              <a:tailEnd/>
            </a:ln>
          </p:spPr>
          <p:txBody>
            <a:bodyPr wrap="none" anchor="ctr"/>
            <a:lstStyle/>
            <a:p>
              <a:endParaRPr lang="en-US"/>
            </a:p>
          </p:txBody>
        </p:sp>
        <p:sp>
          <p:nvSpPr>
            <p:cNvPr id="5384" name="Line 424"/>
            <p:cNvSpPr>
              <a:spLocks noChangeShapeType="1"/>
            </p:cNvSpPr>
            <p:nvPr/>
          </p:nvSpPr>
          <p:spPr bwMode="auto">
            <a:xfrm flipV="1">
              <a:off x="2362200" y="2895600"/>
              <a:ext cx="381000" cy="2102140"/>
            </a:xfrm>
            <a:prstGeom prst="line">
              <a:avLst/>
            </a:prstGeom>
            <a:noFill/>
            <a:ln w="19050">
              <a:solidFill>
                <a:schemeClr val="bg2"/>
              </a:solidFill>
              <a:round/>
              <a:headEnd/>
              <a:tailEnd/>
            </a:ln>
          </p:spPr>
          <p:txBody>
            <a:bodyPr wrap="none" anchor="ctr"/>
            <a:lstStyle/>
            <a:p>
              <a:endParaRPr lang="en-US"/>
            </a:p>
          </p:txBody>
        </p:sp>
        <p:sp>
          <p:nvSpPr>
            <p:cNvPr id="5385" name="Line 424"/>
            <p:cNvSpPr>
              <a:spLocks noChangeShapeType="1"/>
            </p:cNvSpPr>
            <p:nvPr/>
          </p:nvSpPr>
          <p:spPr bwMode="auto">
            <a:xfrm flipV="1">
              <a:off x="2438400" y="2895600"/>
              <a:ext cx="685800" cy="2102140"/>
            </a:xfrm>
            <a:prstGeom prst="line">
              <a:avLst/>
            </a:prstGeom>
            <a:noFill/>
            <a:ln w="19050">
              <a:solidFill>
                <a:schemeClr val="bg2"/>
              </a:solidFill>
              <a:round/>
              <a:headEnd/>
              <a:tailEnd/>
            </a:ln>
          </p:spPr>
          <p:txBody>
            <a:bodyPr wrap="none" anchor="ctr"/>
            <a:lstStyle/>
            <a:p>
              <a:endParaRPr lang="en-US"/>
            </a:p>
          </p:txBody>
        </p:sp>
        <p:sp>
          <p:nvSpPr>
            <p:cNvPr id="5386" name="Line 424"/>
            <p:cNvSpPr>
              <a:spLocks noChangeShapeType="1"/>
            </p:cNvSpPr>
            <p:nvPr/>
          </p:nvSpPr>
          <p:spPr bwMode="auto">
            <a:xfrm flipV="1">
              <a:off x="2474140" y="2895600"/>
              <a:ext cx="954860" cy="2102140"/>
            </a:xfrm>
            <a:prstGeom prst="line">
              <a:avLst/>
            </a:prstGeom>
            <a:noFill/>
            <a:ln w="19050">
              <a:solidFill>
                <a:schemeClr val="bg2"/>
              </a:solidFill>
              <a:round/>
              <a:headEnd/>
              <a:tailEnd/>
            </a:ln>
          </p:spPr>
          <p:txBody>
            <a:bodyPr wrap="none" anchor="ctr"/>
            <a:lstStyle/>
            <a:p>
              <a:endParaRPr lang="en-US"/>
            </a:p>
          </p:txBody>
        </p:sp>
        <p:sp>
          <p:nvSpPr>
            <p:cNvPr id="5387" name="Line 424"/>
            <p:cNvSpPr>
              <a:spLocks noChangeShapeType="1"/>
            </p:cNvSpPr>
            <p:nvPr/>
          </p:nvSpPr>
          <p:spPr bwMode="auto">
            <a:xfrm flipV="1">
              <a:off x="2574616" y="2895600"/>
              <a:ext cx="1159184" cy="2089768"/>
            </a:xfrm>
            <a:prstGeom prst="line">
              <a:avLst/>
            </a:prstGeom>
            <a:noFill/>
            <a:ln w="19050">
              <a:solidFill>
                <a:schemeClr val="bg2"/>
              </a:solidFill>
              <a:round/>
              <a:headEnd/>
              <a:tailEnd/>
            </a:ln>
          </p:spPr>
          <p:txBody>
            <a:bodyPr wrap="none" anchor="ctr"/>
            <a:lstStyle/>
            <a:p>
              <a:endParaRPr lang="en-US"/>
            </a:p>
          </p:txBody>
        </p:sp>
        <p:sp>
          <p:nvSpPr>
            <p:cNvPr id="5388" name="Line 424"/>
            <p:cNvSpPr>
              <a:spLocks noChangeShapeType="1"/>
            </p:cNvSpPr>
            <p:nvPr/>
          </p:nvSpPr>
          <p:spPr bwMode="auto">
            <a:xfrm flipV="1">
              <a:off x="2642724" y="2895600"/>
              <a:ext cx="1472076" cy="2081676"/>
            </a:xfrm>
            <a:prstGeom prst="line">
              <a:avLst/>
            </a:prstGeom>
            <a:noFill/>
            <a:ln w="19050">
              <a:solidFill>
                <a:schemeClr val="bg2"/>
              </a:solidFill>
              <a:round/>
              <a:headEnd/>
              <a:tailEnd/>
            </a:ln>
          </p:spPr>
          <p:txBody>
            <a:bodyPr wrap="none" anchor="ctr"/>
            <a:lstStyle/>
            <a:p>
              <a:endParaRPr lang="en-US"/>
            </a:p>
          </p:txBody>
        </p:sp>
        <p:sp>
          <p:nvSpPr>
            <p:cNvPr id="5389" name="Line 424"/>
            <p:cNvSpPr>
              <a:spLocks noChangeShapeType="1"/>
            </p:cNvSpPr>
            <p:nvPr/>
          </p:nvSpPr>
          <p:spPr bwMode="auto">
            <a:xfrm flipV="1">
              <a:off x="2775568" y="2895600"/>
              <a:ext cx="1644032" cy="2093140"/>
            </a:xfrm>
            <a:prstGeom prst="line">
              <a:avLst/>
            </a:prstGeom>
            <a:noFill/>
            <a:ln w="19050">
              <a:solidFill>
                <a:schemeClr val="bg2"/>
              </a:solidFill>
              <a:round/>
              <a:headEnd/>
              <a:tailEnd/>
            </a:ln>
          </p:spPr>
          <p:txBody>
            <a:bodyPr wrap="none" anchor="ctr"/>
            <a:lstStyle/>
            <a:p>
              <a:endParaRPr lang="en-US"/>
            </a:p>
          </p:txBody>
        </p:sp>
        <p:sp>
          <p:nvSpPr>
            <p:cNvPr id="5390" name="Line 424"/>
            <p:cNvSpPr>
              <a:spLocks noChangeShapeType="1"/>
            </p:cNvSpPr>
            <p:nvPr/>
          </p:nvSpPr>
          <p:spPr bwMode="auto">
            <a:xfrm flipV="1">
              <a:off x="2819400" y="2895600"/>
              <a:ext cx="1981200" cy="2093140"/>
            </a:xfrm>
            <a:prstGeom prst="line">
              <a:avLst/>
            </a:prstGeom>
            <a:noFill/>
            <a:ln w="19050">
              <a:solidFill>
                <a:schemeClr val="bg2"/>
              </a:solidFill>
              <a:round/>
              <a:headEnd/>
              <a:tailEnd/>
            </a:ln>
          </p:spPr>
          <p:txBody>
            <a:bodyPr wrap="none" anchor="ctr"/>
            <a:lstStyle/>
            <a:p>
              <a:endParaRPr lang="en-US"/>
            </a:p>
          </p:txBody>
        </p:sp>
        <p:sp>
          <p:nvSpPr>
            <p:cNvPr id="5391" name="Line 424"/>
            <p:cNvSpPr>
              <a:spLocks noChangeShapeType="1"/>
            </p:cNvSpPr>
            <p:nvPr/>
          </p:nvSpPr>
          <p:spPr bwMode="auto">
            <a:xfrm flipV="1">
              <a:off x="2871324" y="2895600"/>
              <a:ext cx="2234076" cy="2101232"/>
            </a:xfrm>
            <a:prstGeom prst="line">
              <a:avLst/>
            </a:prstGeom>
            <a:noFill/>
            <a:ln w="19050">
              <a:solidFill>
                <a:schemeClr val="bg2"/>
              </a:solidFill>
              <a:round/>
              <a:headEnd/>
              <a:tailEnd/>
            </a:ln>
          </p:spPr>
          <p:txBody>
            <a:bodyPr wrap="none" anchor="ctr"/>
            <a:lstStyle/>
            <a:p>
              <a:endParaRPr lang="en-US"/>
            </a:p>
          </p:txBody>
        </p:sp>
        <p:sp>
          <p:nvSpPr>
            <p:cNvPr id="5392" name="Line 424"/>
            <p:cNvSpPr>
              <a:spLocks noChangeShapeType="1"/>
            </p:cNvSpPr>
            <p:nvPr/>
          </p:nvSpPr>
          <p:spPr bwMode="auto">
            <a:xfrm flipV="1">
              <a:off x="2955616" y="2895600"/>
              <a:ext cx="2454584" cy="2093140"/>
            </a:xfrm>
            <a:prstGeom prst="line">
              <a:avLst/>
            </a:prstGeom>
            <a:noFill/>
            <a:ln w="19050">
              <a:solidFill>
                <a:schemeClr val="bg2"/>
              </a:solidFill>
              <a:round/>
              <a:headEnd/>
              <a:tailEnd/>
            </a:ln>
          </p:spPr>
          <p:txBody>
            <a:bodyPr wrap="none" anchor="ctr"/>
            <a:lstStyle/>
            <a:p>
              <a:endParaRPr lang="en-US"/>
            </a:p>
          </p:txBody>
        </p:sp>
        <p:sp>
          <p:nvSpPr>
            <p:cNvPr id="5393" name="Line 424"/>
            <p:cNvSpPr>
              <a:spLocks noChangeShapeType="1"/>
            </p:cNvSpPr>
            <p:nvPr/>
          </p:nvSpPr>
          <p:spPr bwMode="auto">
            <a:xfrm flipV="1">
              <a:off x="3039908" y="2895600"/>
              <a:ext cx="2751292" cy="2085048"/>
            </a:xfrm>
            <a:prstGeom prst="line">
              <a:avLst/>
            </a:prstGeom>
            <a:noFill/>
            <a:ln w="19050">
              <a:solidFill>
                <a:schemeClr val="bg2"/>
              </a:solidFill>
              <a:round/>
              <a:headEnd/>
              <a:tailEnd/>
            </a:ln>
          </p:spPr>
          <p:txBody>
            <a:bodyPr wrap="none" anchor="ctr"/>
            <a:lstStyle/>
            <a:p>
              <a:endParaRPr lang="en-US"/>
            </a:p>
          </p:txBody>
        </p:sp>
        <p:sp>
          <p:nvSpPr>
            <p:cNvPr id="5394" name="Line 424"/>
            <p:cNvSpPr>
              <a:spLocks noChangeShapeType="1"/>
            </p:cNvSpPr>
            <p:nvPr/>
          </p:nvSpPr>
          <p:spPr bwMode="auto">
            <a:xfrm flipV="1">
              <a:off x="3124200" y="2895600"/>
              <a:ext cx="2971800" cy="2085048"/>
            </a:xfrm>
            <a:prstGeom prst="line">
              <a:avLst/>
            </a:prstGeom>
            <a:noFill/>
            <a:ln w="19050">
              <a:solidFill>
                <a:schemeClr val="bg2"/>
              </a:solidFill>
              <a:round/>
              <a:headEnd/>
              <a:tailEnd/>
            </a:ln>
          </p:spPr>
          <p:txBody>
            <a:bodyPr wrap="none" anchor="ctr"/>
            <a:lstStyle/>
            <a:p>
              <a:endParaRPr lang="en-US"/>
            </a:p>
          </p:txBody>
        </p:sp>
        <p:sp>
          <p:nvSpPr>
            <p:cNvPr id="5395" name="Line 424"/>
            <p:cNvSpPr>
              <a:spLocks noChangeShapeType="1"/>
            </p:cNvSpPr>
            <p:nvPr/>
          </p:nvSpPr>
          <p:spPr bwMode="auto">
            <a:xfrm flipH="1" flipV="1">
              <a:off x="2590800" y="2895600"/>
              <a:ext cx="2947524" cy="2085048"/>
            </a:xfrm>
            <a:prstGeom prst="line">
              <a:avLst/>
            </a:prstGeom>
            <a:noFill/>
            <a:ln w="19050">
              <a:solidFill>
                <a:schemeClr val="bg2"/>
              </a:solidFill>
              <a:round/>
              <a:headEnd/>
              <a:tailEnd/>
            </a:ln>
          </p:spPr>
          <p:txBody>
            <a:bodyPr wrap="none" anchor="ctr"/>
            <a:lstStyle/>
            <a:p>
              <a:endParaRPr lang="en-US"/>
            </a:p>
          </p:txBody>
        </p:sp>
        <p:sp>
          <p:nvSpPr>
            <p:cNvPr id="5396" name="Line 424"/>
            <p:cNvSpPr>
              <a:spLocks noChangeShapeType="1"/>
            </p:cNvSpPr>
            <p:nvPr/>
          </p:nvSpPr>
          <p:spPr bwMode="auto">
            <a:xfrm flipH="1" flipV="1">
              <a:off x="2895600" y="2895600"/>
              <a:ext cx="2699368" cy="2085048"/>
            </a:xfrm>
            <a:prstGeom prst="line">
              <a:avLst/>
            </a:prstGeom>
            <a:noFill/>
            <a:ln w="19050">
              <a:solidFill>
                <a:schemeClr val="bg2"/>
              </a:solidFill>
              <a:round/>
              <a:headEnd/>
              <a:tailEnd/>
            </a:ln>
          </p:spPr>
          <p:txBody>
            <a:bodyPr wrap="none" anchor="ctr"/>
            <a:lstStyle/>
            <a:p>
              <a:endParaRPr lang="en-US"/>
            </a:p>
          </p:txBody>
        </p:sp>
        <p:sp>
          <p:nvSpPr>
            <p:cNvPr id="5397" name="Line 424"/>
            <p:cNvSpPr>
              <a:spLocks noChangeShapeType="1"/>
            </p:cNvSpPr>
            <p:nvPr/>
          </p:nvSpPr>
          <p:spPr bwMode="auto">
            <a:xfrm flipH="1" flipV="1">
              <a:off x="3276600" y="2895600"/>
              <a:ext cx="2383104" cy="2085048"/>
            </a:xfrm>
            <a:prstGeom prst="line">
              <a:avLst/>
            </a:prstGeom>
            <a:noFill/>
            <a:ln w="19050">
              <a:solidFill>
                <a:schemeClr val="bg2"/>
              </a:solidFill>
              <a:round/>
              <a:headEnd/>
              <a:tailEnd/>
            </a:ln>
          </p:spPr>
          <p:txBody>
            <a:bodyPr wrap="none" anchor="ctr"/>
            <a:lstStyle/>
            <a:p>
              <a:endParaRPr lang="en-US"/>
            </a:p>
          </p:txBody>
        </p:sp>
        <p:sp>
          <p:nvSpPr>
            <p:cNvPr id="5398" name="Line 424"/>
            <p:cNvSpPr>
              <a:spLocks noChangeShapeType="1"/>
            </p:cNvSpPr>
            <p:nvPr/>
          </p:nvSpPr>
          <p:spPr bwMode="auto">
            <a:xfrm flipH="1" flipV="1">
              <a:off x="3581400" y="2895600"/>
              <a:ext cx="2134948" cy="2085048"/>
            </a:xfrm>
            <a:prstGeom prst="line">
              <a:avLst/>
            </a:prstGeom>
            <a:noFill/>
            <a:ln w="19050">
              <a:solidFill>
                <a:schemeClr val="bg2"/>
              </a:solidFill>
              <a:round/>
              <a:headEnd/>
              <a:tailEnd/>
            </a:ln>
          </p:spPr>
          <p:txBody>
            <a:bodyPr wrap="none" anchor="ctr"/>
            <a:lstStyle/>
            <a:p>
              <a:endParaRPr lang="en-US"/>
            </a:p>
          </p:txBody>
        </p:sp>
        <p:sp>
          <p:nvSpPr>
            <p:cNvPr id="5399" name="Line 424"/>
            <p:cNvSpPr>
              <a:spLocks noChangeShapeType="1"/>
            </p:cNvSpPr>
            <p:nvPr/>
          </p:nvSpPr>
          <p:spPr bwMode="auto">
            <a:xfrm flipH="1" flipV="1">
              <a:off x="3886200" y="2895600"/>
              <a:ext cx="1905000" cy="2085048"/>
            </a:xfrm>
            <a:prstGeom prst="line">
              <a:avLst/>
            </a:prstGeom>
            <a:noFill/>
            <a:ln w="19050">
              <a:solidFill>
                <a:schemeClr val="bg2"/>
              </a:solidFill>
              <a:round/>
              <a:headEnd/>
              <a:tailEnd/>
            </a:ln>
          </p:spPr>
          <p:txBody>
            <a:bodyPr wrap="none" anchor="ctr"/>
            <a:lstStyle/>
            <a:p>
              <a:endParaRPr lang="en-US"/>
            </a:p>
          </p:txBody>
        </p:sp>
        <p:sp>
          <p:nvSpPr>
            <p:cNvPr id="5400" name="Line 424"/>
            <p:cNvSpPr>
              <a:spLocks noChangeShapeType="1"/>
            </p:cNvSpPr>
            <p:nvPr/>
          </p:nvSpPr>
          <p:spPr bwMode="auto">
            <a:xfrm flipH="1" flipV="1">
              <a:off x="4267200" y="2895600"/>
              <a:ext cx="1600200" cy="2085048"/>
            </a:xfrm>
            <a:prstGeom prst="line">
              <a:avLst/>
            </a:prstGeom>
            <a:noFill/>
            <a:ln w="19050">
              <a:solidFill>
                <a:schemeClr val="bg2"/>
              </a:solidFill>
              <a:round/>
              <a:headEnd/>
              <a:tailEnd/>
            </a:ln>
          </p:spPr>
          <p:txBody>
            <a:bodyPr wrap="none" anchor="ctr"/>
            <a:lstStyle/>
            <a:p>
              <a:endParaRPr lang="en-US"/>
            </a:p>
          </p:txBody>
        </p:sp>
        <p:sp>
          <p:nvSpPr>
            <p:cNvPr id="5401" name="Line 424"/>
            <p:cNvSpPr>
              <a:spLocks noChangeShapeType="1"/>
            </p:cNvSpPr>
            <p:nvPr/>
          </p:nvSpPr>
          <p:spPr bwMode="auto">
            <a:xfrm flipH="1" flipV="1">
              <a:off x="4648200" y="2895600"/>
              <a:ext cx="1339232" cy="2085048"/>
            </a:xfrm>
            <a:prstGeom prst="line">
              <a:avLst/>
            </a:prstGeom>
            <a:noFill/>
            <a:ln w="19050">
              <a:solidFill>
                <a:schemeClr val="bg2"/>
              </a:solidFill>
              <a:round/>
              <a:headEnd/>
              <a:tailEnd/>
            </a:ln>
          </p:spPr>
          <p:txBody>
            <a:bodyPr wrap="none" anchor="ctr"/>
            <a:lstStyle/>
            <a:p>
              <a:endParaRPr lang="en-US"/>
            </a:p>
          </p:txBody>
        </p:sp>
        <p:sp>
          <p:nvSpPr>
            <p:cNvPr id="5402" name="Line 424"/>
            <p:cNvSpPr>
              <a:spLocks noChangeShapeType="1"/>
            </p:cNvSpPr>
            <p:nvPr/>
          </p:nvSpPr>
          <p:spPr bwMode="auto">
            <a:xfrm flipH="1" flipV="1">
              <a:off x="4953000" y="2895600"/>
              <a:ext cx="1110632" cy="2093140"/>
            </a:xfrm>
            <a:prstGeom prst="line">
              <a:avLst/>
            </a:prstGeom>
            <a:noFill/>
            <a:ln w="19050">
              <a:solidFill>
                <a:schemeClr val="bg2"/>
              </a:solidFill>
              <a:round/>
              <a:headEnd/>
              <a:tailEnd/>
            </a:ln>
          </p:spPr>
          <p:txBody>
            <a:bodyPr wrap="none" anchor="ctr"/>
            <a:lstStyle/>
            <a:p>
              <a:endParaRPr lang="en-US"/>
            </a:p>
          </p:txBody>
        </p:sp>
        <p:sp>
          <p:nvSpPr>
            <p:cNvPr id="5403" name="Line 424"/>
            <p:cNvSpPr>
              <a:spLocks noChangeShapeType="1"/>
            </p:cNvSpPr>
            <p:nvPr/>
          </p:nvSpPr>
          <p:spPr bwMode="auto">
            <a:xfrm flipH="1" flipV="1">
              <a:off x="5257800" y="2895600"/>
              <a:ext cx="838200" cy="2093140"/>
            </a:xfrm>
            <a:prstGeom prst="line">
              <a:avLst/>
            </a:prstGeom>
            <a:noFill/>
            <a:ln w="19050">
              <a:solidFill>
                <a:schemeClr val="bg2"/>
              </a:solidFill>
              <a:round/>
              <a:headEnd/>
              <a:tailEnd/>
            </a:ln>
          </p:spPr>
          <p:txBody>
            <a:bodyPr wrap="none" anchor="ctr"/>
            <a:lstStyle/>
            <a:p>
              <a:endParaRPr lang="en-US"/>
            </a:p>
          </p:txBody>
        </p:sp>
        <p:sp>
          <p:nvSpPr>
            <p:cNvPr id="5404" name="Line 424"/>
            <p:cNvSpPr>
              <a:spLocks noChangeShapeType="1"/>
            </p:cNvSpPr>
            <p:nvPr/>
          </p:nvSpPr>
          <p:spPr bwMode="auto">
            <a:xfrm flipH="1" flipV="1">
              <a:off x="5638800" y="2895600"/>
              <a:ext cx="533400" cy="2093140"/>
            </a:xfrm>
            <a:prstGeom prst="line">
              <a:avLst/>
            </a:prstGeom>
            <a:noFill/>
            <a:ln w="19050">
              <a:solidFill>
                <a:schemeClr val="bg2"/>
              </a:solidFill>
              <a:round/>
              <a:headEnd/>
              <a:tailEnd/>
            </a:ln>
          </p:spPr>
          <p:txBody>
            <a:bodyPr wrap="none" anchor="ctr"/>
            <a:lstStyle/>
            <a:p>
              <a:endParaRPr lang="en-US"/>
            </a:p>
          </p:txBody>
        </p:sp>
        <p:sp>
          <p:nvSpPr>
            <p:cNvPr id="5405" name="Line 424"/>
            <p:cNvSpPr>
              <a:spLocks noChangeShapeType="1"/>
            </p:cNvSpPr>
            <p:nvPr/>
          </p:nvSpPr>
          <p:spPr bwMode="auto">
            <a:xfrm flipH="1" flipV="1">
              <a:off x="5943600" y="2895600"/>
              <a:ext cx="288616" cy="2093140"/>
            </a:xfrm>
            <a:prstGeom prst="line">
              <a:avLst/>
            </a:prstGeom>
            <a:noFill/>
            <a:ln w="19050">
              <a:solidFill>
                <a:schemeClr val="bg2"/>
              </a:solidFill>
              <a:round/>
              <a:headEnd/>
              <a:tailEnd/>
            </a:ln>
          </p:spPr>
          <p:txBody>
            <a:bodyPr wrap="none" anchor="ctr"/>
            <a:lstStyle/>
            <a:p>
              <a:endParaRPr lang="en-US"/>
            </a:p>
          </p:txBody>
        </p:sp>
        <p:sp>
          <p:nvSpPr>
            <p:cNvPr id="5406" name="Line 424"/>
            <p:cNvSpPr>
              <a:spLocks noChangeShapeType="1"/>
            </p:cNvSpPr>
            <p:nvPr/>
          </p:nvSpPr>
          <p:spPr bwMode="auto">
            <a:xfrm flipH="1" flipV="1">
              <a:off x="6264584" y="2895600"/>
              <a:ext cx="60016" cy="2093140"/>
            </a:xfrm>
            <a:prstGeom prst="line">
              <a:avLst/>
            </a:prstGeom>
            <a:noFill/>
            <a:ln w="19050">
              <a:solidFill>
                <a:schemeClr val="bg2"/>
              </a:solidFill>
              <a:round/>
              <a:headEnd/>
              <a:tailEnd/>
            </a:ln>
          </p:spPr>
          <p:txBody>
            <a:bodyPr wrap="none" anchor="ctr"/>
            <a:lstStyle/>
            <a:p>
              <a:endParaRPr lang="en-US"/>
            </a:p>
          </p:txBody>
        </p:sp>
        <p:sp>
          <p:nvSpPr>
            <p:cNvPr id="5407" name="Line 424"/>
            <p:cNvSpPr>
              <a:spLocks noChangeShapeType="1"/>
            </p:cNvSpPr>
            <p:nvPr/>
          </p:nvSpPr>
          <p:spPr bwMode="auto">
            <a:xfrm flipH="1" flipV="1">
              <a:off x="2438400" y="2590800"/>
              <a:ext cx="808966" cy="2390756"/>
            </a:xfrm>
            <a:prstGeom prst="line">
              <a:avLst/>
            </a:prstGeom>
            <a:noFill/>
            <a:ln w="19050">
              <a:solidFill>
                <a:schemeClr val="bg2"/>
              </a:solidFill>
              <a:round/>
              <a:headEnd/>
              <a:tailEnd/>
            </a:ln>
          </p:spPr>
          <p:txBody>
            <a:bodyPr wrap="none" anchor="ctr"/>
            <a:lstStyle/>
            <a:p>
              <a:endParaRPr lang="en-US"/>
            </a:p>
          </p:txBody>
        </p:sp>
        <p:sp>
          <p:nvSpPr>
            <p:cNvPr id="5408" name="Line 424"/>
            <p:cNvSpPr>
              <a:spLocks noChangeShapeType="1"/>
            </p:cNvSpPr>
            <p:nvPr/>
          </p:nvSpPr>
          <p:spPr bwMode="auto">
            <a:xfrm flipH="1" flipV="1">
              <a:off x="2819400" y="2590800"/>
              <a:ext cx="479890" cy="2370292"/>
            </a:xfrm>
            <a:prstGeom prst="line">
              <a:avLst/>
            </a:prstGeom>
            <a:noFill/>
            <a:ln w="19050">
              <a:solidFill>
                <a:schemeClr val="bg2"/>
              </a:solidFill>
              <a:round/>
              <a:headEnd/>
              <a:tailEnd/>
            </a:ln>
          </p:spPr>
          <p:txBody>
            <a:bodyPr wrap="none" anchor="ctr"/>
            <a:lstStyle/>
            <a:p>
              <a:endParaRPr lang="en-US"/>
            </a:p>
          </p:txBody>
        </p:sp>
        <p:sp>
          <p:nvSpPr>
            <p:cNvPr id="5409" name="Line 424"/>
            <p:cNvSpPr>
              <a:spLocks noChangeShapeType="1"/>
            </p:cNvSpPr>
            <p:nvPr/>
          </p:nvSpPr>
          <p:spPr bwMode="auto">
            <a:xfrm flipH="1" flipV="1">
              <a:off x="3124200" y="2590800"/>
              <a:ext cx="243198" cy="2370292"/>
            </a:xfrm>
            <a:prstGeom prst="line">
              <a:avLst/>
            </a:prstGeom>
            <a:noFill/>
            <a:ln w="19050">
              <a:solidFill>
                <a:schemeClr val="bg2"/>
              </a:solidFill>
              <a:round/>
              <a:headEnd/>
              <a:tailEnd/>
            </a:ln>
          </p:spPr>
          <p:txBody>
            <a:bodyPr wrap="none" anchor="ctr"/>
            <a:lstStyle/>
            <a:p>
              <a:endParaRPr lang="en-US"/>
            </a:p>
          </p:txBody>
        </p:sp>
        <p:sp>
          <p:nvSpPr>
            <p:cNvPr id="5410" name="Line 424"/>
            <p:cNvSpPr>
              <a:spLocks noChangeShapeType="1"/>
            </p:cNvSpPr>
            <p:nvPr/>
          </p:nvSpPr>
          <p:spPr bwMode="auto">
            <a:xfrm flipV="1">
              <a:off x="3429000" y="2590800"/>
              <a:ext cx="76200" cy="2370292"/>
            </a:xfrm>
            <a:prstGeom prst="line">
              <a:avLst/>
            </a:prstGeom>
            <a:noFill/>
            <a:ln w="19050">
              <a:solidFill>
                <a:schemeClr val="bg2"/>
              </a:solidFill>
              <a:round/>
              <a:headEnd/>
              <a:tailEnd/>
            </a:ln>
          </p:spPr>
          <p:txBody>
            <a:bodyPr wrap="none" anchor="ctr"/>
            <a:lstStyle/>
            <a:p>
              <a:endParaRPr lang="en-US"/>
            </a:p>
          </p:txBody>
        </p:sp>
        <p:sp>
          <p:nvSpPr>
            <p:cNvPr id="5411" name="Line 424"/>
            <p:cNvSpPr>
              <a:spLocks noChangeShapeType="1"/>
            </p:cNvSpPr>
            <p:nvPr/>
          </p:nvSpPr>
          <p:spPr bwMode="auto">
            <a:xfrm flipV="1">
              <a:off x="3505200" y="2590800"/>
              <a:ext cx="304800" cy="2370292"/>
            </a:xfrm>
            <a:prstGeom prst="line">
              <a:avLst/>
            </a:prstGeom>
            <a:noFill/>
            <a:ln w="19050">
              <a:solidFill>
                <a:schemeClr val="bg2"/>
              </a:solidFill>
              <a:round/>
              <a:headEnd/>
              <a:tailEnd/>
            </a:ln>
          </p:spPr>
          <p:txBody>
            <a:bodyPr wrap="none" anchor="ctr"/>
            <a:lstStyle/>
            <a:p>
              <a:endParaRPr lang="en-US"/>
            </a:p>
          </p:txBody>
        </p:sp>
        <p:sp>
          <p:nvSpPr>
            <p:cNvPr id="5412" name="Line 424"/>
            <p:cNvSpPr>
              <a:spLocks noChangeShapeType="1"/>
            </p:cNvSpPr>
            <p:nvPr/>
          </p:nvSpPr>
          <p:spPr bwMode="auto">
            <a:xfrm flipV="1">
              <a:off x="3581400" y="2590800"/>
              <a:ext cx="533400" cy="2370292"/>
            </a:xfrm>
            <a:prstGeom prst="line">
              <a:avLst/>
            </a:prstGeom>
            <a:noFill/>
            <a:ln w="19050">
              <a:solidFill>
                <a:schemeClr val="bg2"/>
              </a:solidFill>
              <a:round/>
              <a:headEnd/>
              <a:tailEnd/>
            </a:ln>
          </p:spPr>
          <p:txBody>
            <a:bodyPr wrap="none" anchor="ctr"/>
            <a:lstStyle/>
            <a:p>
              <a:endParaRPr lang="en-US"/>
            </a:p>
          </p:txBody>
        </p:sp>
        <p:sp>
          <p:nvSpPr>
            <p:cNvPr id="5413" name="Line 424"/>
            <p:cNvSpPr>
              <a:spLocks noChangeShapeType="1"/>
            </p:cNvSpPr>
            <p:nvPr/>
          </p:nvSpPr>
          <p:spPr bwMode="auto">
            <a:xfrm flipV="1">
              <a:off x="3701432" y="2590800"/>
              <a:ext cx="794368" cy="2378384"/>
            </a:xfrm>
            <a:prstGeom prst="line">
              <a:avLst/>
            </a:prstGeom>
            <a:noFill/>
            <a:ln w="19050">
              <a:solidFill>
                <a:schemeClr val="bg2"/>
              </a:solidFill>
              <a:round/>
              <a:headEnd/>
              <a:tailEnd/>
            </a:ln>
          </p:spPr>
          <p:txBody>
            <a:bodyPr wrap="none" anchor="ctr"/>
            <a:lstStyle/>
            <a:p>
              <a:endParaRPr lang="en-US"/>
            </a:p>
          </p:txBody>
        </p:sp>
        <p:sp>
          <p:nvSpPr>
            <p:cNvPr id="5414" name="Line 424"/>
            <p:cNvSpPr>
              <a:spLocks noChangeShapeType="1"/>
            </p:cNvSpPr>
            <p:nvPr/>
          </p:nvSpPr>
          <p:spPr bwMode="auto">
            <a:xfrm flipV="1">
              <a:off x="3733800" y="2590800"/>
              <a:ext cx="1066800" cy="2378384"/>
            </a:xfrm>
            <a:prstGeom prst="line">
              <a:avLst/>
            </a:prstGeom>
            <a:noFill/>
            <a:ln w="19050">
              <a:solidFill>
                <a:schemeClr val="bg2"/>
              </a:solidFill>
              <a:round/>
              <a:headEnd/>
              <a:tailEnd/>
            </a:ln>
          </p:spPr>
          <p:txBody>
            <a:bodyPr wrap="none" anchor="ctr"/>
            <a:lstStyle/>
            <a:p>
              <a:endParaRPr lang="en-US"/>
            </a:p>
          </p:txBody>
        </p:sp>
        <p:sp>
          <p:nvSpPr>
            <p:cNvPr id="5415" name="Line 424"/>
            <p:cNvSpPr>
              <a:spLocks noChangeShapeType="1"/>
            </p:cNvSpPr>
            <p:nvPr/>
          </p:nvSpPr>
          <p:spPr bwMode="auto">
            <a:xfrm flipV="1">
              <a:off x="3785724" y="2590800"/>
              <a:ext cx="1395876" cy="2378384"/>
            </a:xfrm>
            <a:prstGeom prst="line">
              <a:avLst/>
            </a:prstGeom>
            <a:noFill/>
            <a:ln w="19050">
              <a:solidFill>
                <a:schemeClr val="bg2"/>
              </a:solidFill>
              <a:round/>
              <a:headEnd/>
              <a:tailEnd/>
            </a:ln>
          </p:spPr>
          <p:txBody>
            <a:bodyPr wrap="none" anchor="ctr"/>
            <a:lstStyle/>
            <a:p>
              <a:endParaRPr lang="en-US"/>
            </a:p>
          </p:txBody>
        </p:sp>
        <p:sp>
          <p:nvSpPr>
            <p:cNvPr id="5416" name="Line 424"/>
            <p:cNvSpPr>
              <a:spLocks noChangeShapeType="1"/>
            </p:cNvSpPr>
            <p:nvPr/>
          </p:nvSpPr>
          <p:spPr bwMode="auto">
            <a:xfrm flipV="1">
              <a:off x="3845740" y="2590800"/>
              <a:ext cx="1640660" cy="2378384"/>
            </a:xfrm>
            <a:prstGeom prst="line">
              <a:avLst/>
            </a:prstGeom>
            <a:noFill/>
            <a:ln w="19050">
              <a:solidFill>
                <a:schemeClr val="bg2"/>
              </a:solidFill>
              <a:round/>
              <a:headEnd/>
              <a:tailEnd/>
            </a:ln>
          </p:spPr>
          <p:txBody>
            <a:bodyPr wrap="none" anchor="ctr"/>
            <a:lstStyle/>
            <a:p>
              <a:endParaRPr lang="en-US"/>
            </a:p>
          </p:txBody>
        </p:sp>
        <p:sp>
          <p:nvSpPr>
            <p:cNvPr id="5417" name="Line 424"/>
            <p:cNvSpPr>
              <a:spLocks noChangeShapeType="1"/>
            </p:cNvSpPr>
            <p:nvPr/>
          </p:nvSpPr>
          <p:spPr bwMode="auto">
            <a:xfrm flipV="1">
              <a:off x="3921940" y="2590800"/>
              <a:ext cx="1869260" cy="2370292"/>
            </a:xfrm>
            <a:prstGeom prst="line">
              <a:avLst/>
            </a:prstGeom>
            <a:noFill/>
            <a:ln w="19050">
              <a:solidFill>
                <a:schemeClr val="bg2"/>
              </a:solidFill>
              <a:round/>
              <a:headEnd/>
              <a:tailEnd/>
            </a:ln>
          </p:spPr>
          <p:txBody>
            <a:bodyPr wrap="none" anchor="ctr"/>
            <a:lstStyle/>
            <a:p>
              <a:endParaRPr lang="en-US"/>
            </a:p>
          </p:txBody>
        </p:sp>
        <p:sp>
          <p:nvSpPr>
            <p:cNvPr id="5418" name="Line 424"/>
            <p:cNvSpPr>
              <a:spLocks noChangeShapeType="1"/>
            </p:cNvSpPr>
            <p:nvPr/>
          </p:nvSpPr>
          <p:spPr bwMode="auto">
            <a:xfrm flipV="1">
              <a:off x="4038600" y="2590800"/>
              <a:ext cx="2133600" cy="2370292"/>
            </a:xfrm>
            <a:prstGeom prst="line">
              <a:avLst/>
            </a:prstGeom>
            <a:noFill/>
            <a:ln w="19050">
              <a:solidFill>
                <a:schemeClr val="bg2"/>
              </a:solidFill>
              <a:round/>
              <a:headEnd/>
              <a:tailEnd/>
            </a:ln>
          </p:spPr>
          <p:txBody>
            <a:bodyPr wrap="none" anchor="ctr"/>
            <a:lstStyle/>
            <a:p>
              <a:endParaRPr lang="en-US"/>
            </a:p>
          </p:txBody>
        </p:sp>
        <p:sp>
          <p:nvSpPr>
            <p:cNvPr id="5419" name="Line 424"/>
            <p:cNvSpPr>
              <a:spLocks noChangeShapeType="1"/>
            </p:cNvSpPr>
            <p:nvPr/>
          </p:nvSpPr>
          <p:spPr bwMode="auto">
            <a:xfrm flipH="1" flipV="1">
              <a:off x="2590800" y="2590800"/>
              <a:ext cx="3853832" cy="2402660"/>
            </a:xfrm>
            <a:prstGeom prst="line">
              <a:avLst/>
            </a:prstGeom>
            <a:noFill/>
            <a:ln w="19050">
              <a:solidFill>
                <a:schemeClr val="bg2"/>
              </a:solidFill>
              <a:round/>
              <a:headEnd/>
              <a:tailEnd/>
            </a:ln>
          </p:spPr>
          <p:txBody>
            <a:bodyPr wrap="none" anchor="ctr"/>
            <a:lstStyle/>
            <a:p>
              <a:endParaRPr lang="en-US"/>
            </a:p>
          </p:txBody>
        </p:sp>
        <p:sp>
          <p:nvSpPr>
            <p:cNvPr id="5420" name="Line 424"/>
            <p:cNvSpPr>
              <a:spLocks noChangeShapeType="1"/>
            </p:cNvSpPr>
            <p:nvPr/>
          </p:nvSpPr>
          <p:spPr bwMode="auto">
            <a:xfrm flipH="1" flipV="1">
              <a:off x="2971800" y="2590800"/>
              <a:ext cx="3532848" cy="2402660"/>
            </a:xfrm>
            <a:prstGeom prst="line">
              <a:avLst/>
            </a:prstGeom>
            <a:noFill/>
            <a:ln w="19050">
              <a:solidFill>
                <a:schemeClr val="bg2"/>
              </a:solidFill>
              <a:round/>
              <a:headEnd/>
              <a:tailEnd/>
            </a:ln>
          </p:spPr>
          <p:txBody>
            <a:bodyPr wrap="none" anchor="ctr"/>
            <a:lstStyle/>
            <a:p>
              <a:endParaRPr lang="en-US"/>
            </a:p>
          </p:txBody>
        </p:sp>
        <p:sp>
          <p:nvSpPr>
            <p:cNvPr id="5421" name="Line 424"/>
            <p:cNvSpPr>
              <a:spLocks noChangeShapeType="1"/>
            </p:cNvSpPr>
            <p:nvPr/>
          </p:nvSpPr>
          <p:spPr bwMode="auto">
            <a:xfrm flipH="1" flipV="1">
              <a:off x="3276600" y="2590800"/>
              <a:ext cx="3279972" cy="2402660"/>
            </a:xfrm>
            <a:prstGeom prst="line">
              <a:avLst/>
            </a:prstGeom>
            <a:noFill/>
            <a:ln w="19050">
              <a:solidFill>
                <a:schemeClr val="bg2"/>
              </a:solidFill>
              <a:round/>
              <a:headEnd/>
              <a:tailEnd/>
            </a:ln>
          </p:spPr>
          <p:txBody>
            <a:bodyPr wrap="none" anchor="ctr"/>
            <a:lstStyle/>
            <a:p>
              <a:endParaRPr lang="en-US"/>
            </a:p>
          </p:txBody>
        </p:sp>
        <p:sp>
          <p:nvSpPr>
            <p:cNvPr id="5422" name="Line 424"/>
            <p:cNvSpPr>
              <a:spLocks noChangeShapeType="1"/>
            </p:cNvSpPr>
            <p:nvPr/>
          </p:nvSpPr>
          <p:spPr bwMode="auto">
            <a:xfrm flipH="1" flipV="1">
              <a:off x="3581400" y="2590800"/>
              <a:ext cx="3023724" cy="2402660"/>
            </a:xfrm>
            <a:prstGeom prst="line">
              <a:avLst/>
            </a:prstGeom>
            <a:noFill/>
            <a:ln w="19050">
              <a:solidFill>
                <a:schemeClr val="bg2"/>
              </a:solidFill>
              <a:round/>
              <a:headEnd/>
              <a:tailEnd/>
            </a:ln>
          </p:spPr>
          <p:txBody>
            <a:bodyPr wrap="none" anchor="ctr"/>
            <a:lstStyle/>
            <a:p>
              <a:endParaRPr lang="en-US"/>
            </a:p>
          </p:txBody>
        </p:sp>
        <p:sp>
          <p:nvSpPr>
            <p:cNvPr id="5423" name="Line 424"/>
            <p:cNvSpPr>
              <a:spLocks noChangeShapeType="1"/>
            </p:cNvSpPr>
            <p:nvPr/>
          </p:nvSpPr>
          <p:spPr bwMode="auto">
            <a:xfrm flipH="1" flipV="1">
              <a:off x="3962400" y="2590800"/>
              <a:ext cx="2718924" cy="2402660"/>
            </a:xfrm>
            <a:prstGeom prst="line">
              <a:avLst/>
            </a:prstGeom>
            <a:noFill/>
            <a:ln w="19050">
              <a:solidFill>
                <a:schemeClr val="bg2"/>
              </a:solidFill>
              <a:round/>
              <a:headEnd/>
              <a:tailEnd/>
            </a:ln>
          </p:spPr>
          <p:txBody>
            <a:bodyPr wrap="none" anchor="ctr"/>
            <a:lstStyle/>
            <a:p>
              <a:endParaRPr lang="en-US"/>
            </a:p>
          </p:txBody>
        </p:sp>
        <p:sp>
          <p:nvSpPr>
            <p:cNvPr id="5424" name="Line 424"/>
            <p:cNvSpPr>
              <a:spLocks noChangeShapeType="1"/>
            </p:cNvSpPr>
            <p:nvPr/>
          </p:nvSpPr>
          <p:spPr bwMode="auto">
            <a:xfrm flipH="1" flipV="1">
              <a:off x="4267200" y="2590800"/>
              <a:ext cx="2470768" cy="2402660"/>
            </a:xfrm>
            <a:prstGeom prst="line">
              <a:avLst/>
            </a:prstGeom>
            <a:noFill/>
            <a:ln w="19050">
              <a:solidFill>
                <a:schemeClr val="bg2"/>
              </a:solidFill>
              <a:round/>
              <a:headEnd/>
              <a:tailEnd/>
            </a:ln>
          </p:spPr>
          <p:txBody>
            <a:bodyPr wrap="none" anchor="ctr"/>
            <a:lstStyle/>
            <a:p>
              <a:endParaRPr lang="en-US"/>
            </a:p>
          </p:txBody>
        </p:sp>
        <p:sp>
          <p:nvSpPr>
            <p:cNvPr id="5425" name="Line 424"/>
            <p:cNvSpPr>
              <a:spLocks noChangeShapeType="1"/>
            </p:cNvSpPr>
            <p:nvPr/>
          </p:nvSpPr>
          <p:spPr bwMode="auto">
            <a:xfrm flipH="1" flipV="1">
              <a:off x="4724400" y="2590800"/>
              <a:ext cx="2165968" cy="2402660"/>
            </a:xfrm>
            <a:prstGeom prst="line">
              <a:avLst/>
            </a:prstGeom>
            <a:noFill/>
            <a:ln w="19050">
              <a:solidFill>
                <a:schemeClr val="bg2"/>
              </a:solidFill>
              <a:round/>
              <a:headEnd/>
              <a:tailEnd/>
            </a:ln>
          </p:spPr>
          <p:txBody>
            <a:bodyPr wrap="none" anchor="ctr"/>
            <a:lstStyle/>
            <a:p>
              <a:endParaRPr lang="en-US"/>
            </a:p>
          </p:txBody>
        </p:sp>
        <p:sp>
          <p:nvSpPr>
            <p:cNvPr id="5426" name="Line 424"/>
            <p:cNvSpPr>
              <a:spLocks noChangeShapeType="1"/>
            </p:cNvSpPr>
            <p:nvPr/>
          </p:nvSpPr>
          <p:spPr bwMode="auto">
            <a:xfrm flipH="1" flipV="1">
              <a:off x="5029200" y="2590800"/>
              <a:ext cx="1909720" cy="2394568"/>
            </a:xfrm>
            <a:prstGeom prst="line">
              <a:avLst/>
            </a:prstGeom>
            <a:noFill/>
            <a:ln w="19050">
              <a:solidFill>
                <a:schemeClr val="bg2"/>
              </a:solidFill>
              <a:round/>
              <a:headEnd/>
              <a:tailEnd/>
            </a:ln>
          </p:spPr>
          <p:txBody>
            <a:bodyPr wrap="none" anchor="ctr"/>
            <a:lstStyle/>
            <a:p>
              <a:endParaRPr lang="en-US"/>
            </a:p>
          </p:txBody>
        </p:sp>
        <p:sp>
          <p:nvSpPr>
            <p:cNvPr id="5427" name="Line 424"/>
            <p:cNvSpPr>
              <a:spLocks noChangeShapeType="1"/>
            </p:cNvSpPr>
            <p:nvPr/>
          </p:nvSpPr>
          <p:spPr bwMode="auto">
            <a:xfrm flipH="1" flipV="1">
              <a:off x="5334000" y="2590800"/>
              <a:ext cx="1681120" cy="2394568"/>
            </a:xfrm>
            <a:prstGeom prst="line">
              <a:avLst/>
            </a:prstGeom>
            <a:noFill/>
            <a:ln w="19050">
              <a:solidFill>
                <a:schemeClr val="bg2"/>
              </a:solidFill>
              <a:round/>
              <a:headEnd/>
              <a:tailEnd/>
            </a:ln>
          </p:spPr>
          <p:txBody>
            <a:bodyPr wrap="none" anchor="ctr"/>
            <a:lstStyle/>
            <a:p>
              <a:endParaRPr lang="en-US"/>
            </a:p>
          </p:txBody>
        </p:sp>
        <p:sp>
          <p:nvSpPr>
            <p:cNvPr id="5428" name="Line 424"/>
            <p:cNvSpPr>
              <a:spLocks noChangeShapeType="1"/>
            </p:cNvSpPr>
            <p:nvPr/>
          </p:nvSpPr>
          <p:spPr bwMode="auto">
            <a:xfrm flipH="1" flipV="1">
              <a:off x="5638800" y="2590800"/>
              <a:ext cx="1452520" cy="2394568"/>
            </a:xfrm>
            <a:prstGeom prst="line">
              <a:avLst/>
            </a:prstGeom>
            <a:noFill/>
            <a:ln w="19050">
              <a:solidFill>
                <a:schemeClr val="bg2"/>
              </a:solidFill>
              <a:round/>
              <a:headEnd/>
              <a:tailEnd/>
            </a:ln>
          </p:spPr>
          <p:txBody>
            <a:bodyPr wrap="none" anchor="ctr"/>
            <a:lstStyle/>
            <a:p>
              <a:endParaRPr lang="en-US"/>
            </a:p>
          </p:txBody>
        </p:sp>
        <p:sp>
          <p:nvSpPr>
            <p:cNvPr id="5429" name="Line 424"/>
            <p:cNvSpPr>
              <a:spLocks noChangeShapeType="1"/>
            </p:cNvSpPr>
            <p:nvPr/>
          </p:nvSpPr>
          <p:spPr bwMode="auto">
            <a:xfrm flipH="1" flipV="1">
              <a:off x="5943600" y="2590800"/>
              <a:ext cx="1196272" cy="2394568"/>
            </a:xfrm>
            <a:prstGeom prst="line">
              <a:avLst/>
            </a:prstGeom>
            <a:noFill/>
            <a:ln w="19050">
              <a:solidFill>
                <a:schemeClr val="bg2"/>
              </a:solidFill>
              <a:round/>
              <a:headEnd/>
              <a:tailEnd/>
            </a:ln>
          </p:spPr>
          <p:txBody>
            <a:bodyPr wrap="none" anchor="ctr"/>
            <a:lstStyle/>
            <a:p>
              <a:endParaRPr lang="en-US"/>
            </a:p>
          </p:txBody>
        </p:sp>
        <p:sp>
          <p:nvSpPr>
            <p:cNvPr id="5430" name="Line 424"/>
            <p:cNvSpPr>
              <a:spLocks noChangeShapeType="1"/>
            </p:cNvSpPr>
            <p:nvPr/>
          </p:nvSpPr>
          <p:spPr bwMode="auto">
            <a:xfrm flipH="1" flipV="1">
              <a:off x="6324600" y="2590800"/>
              <a:ext cx="907656" cy="2370292"/>
            </a:xfrm>
            <a:prstGeom prst="line">
              <a:avLst/>
            </a:prstGeom>
            <a:noFill/>
            <a:ln w="19050">
              <a:solidFill>
                <a:schemeClr val="bg2"/>
              </a:solidFill>
              <a:round/>
              <a:headEnd/>
              <a:tailEnd/>
            </a:ln>
          </p:spPr>
          <p:txBody>
            <a:bodyPr wrap="none" anchor="ctr"/>
            <a:lstStyle/>
            <a:p>
              <a:endParaRPr lang="en-US"/>
            </a:p>
          </p:txBody>
        </p:sp>
      </p:grpSp>
    </p:spTree>
    <p:custDataLst>
      <p:tags r:id="rId1"/>
    </p:custDataLst>
  </p:cSld>
  <p:clrMapOvr>
    <a:masterClrMapping/>
  </p:clrMapOvr>
  <p:transition advTm="58673">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52"/>
                                        </p:tgtEl>
                                        <p:attrNameLst>
                                          <p:attrName>style.visibility</p:attrName>
                                        </p:attrNameLst>
                                      </p:cBhvr>
                                      <p:to>
                                        <p:strVal val="visible"/>
                                      </p:to>
                                    </p:set>
                                    <p:animEffect transition="in" filter="wipe(up)">
                                      <p:cBhvr>
                                        <p:cTn id="20" dur="500"/>
                                        <p:tgtEl>
                                          <p:spTgt spid="152"/>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500"/>
                                        <p:tgtEl>
                                          <p:spTgt spid="14"/>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153"/>
                                        </p:tgtEl>
                                        <p:attrNameLst>
                                          <p:attrName>style.visibility</p:attrName>
                                        </p:attrNameLst>
                                      </p:cBhvr>
                                      <p:to>
                                        <p:strVal val="visible"/>
                                      </p:to>
                                    </p:set>
                                    <p:animEffect transition="in" filter="wipe(up)">
                                      <p:cBhvr>
                                        <p:cTn id="28" dur="500"/>
                                        <p:tgtEl>
                                          <p:spTgt spid="153"/>
                                        </p:tgtEl>
                                      </p:cBhvr>
                                    </p:animEffect>
                                  </p:childTnLst>
                                </p:cTn>
                              </p:par>
                            </p:childTnLst>
                          </p:cTn>
                        </p:par>
                        <p:par>
                          <p:cTn id="29" fill="hold">
                            <p:stCondLst>
                              <p:cond delay="1500"/>
                            </p:stCondLst>
                            <p:childTnLst>
                              <p:par>
                                <p:cTn id="30" presetID="22" presetClass="entr" presetSubtype="1"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up)">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54"/>
                                        </p:tgtEl>
                                        <p:attrNameLst>
                                          <p:attrName>style.visibility</p:attrName>
                                        </p:attrNameLst>
                                      </p:cBhvr>
                                      <p:to>
                                        <p:strVal val="visible"/>
                                      </p:to>
                                    </p:set>
                                    <p:animEffect transition="in" filter="wipe(left)">
                                      <p:cBhvr>
                                        <p:cTn id="37" dur="500"/>
                                        <p:tgtEl>
                                          <p:spTgt spid="5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55"/>
                                        </p:tgtEl>
                                        <p:attrNameLst>
                                          <p:attrName>style.visibility</p:attrName>
                                        </p:attrNameLst>
                                      </p:cBhvr>
                                      <p:to>
                                        <p:strVal val="visible"/>
                                      </p:to>
                                    </p:set>
                                    <p:animEffect transition="in" filter="wipe(left)">
                                      <p:cBhvr>
                                        <p:cTn id="42" dur="500"/>
                                        <p:tgtEl>
                                          <p:spTgt spid="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 alternative: hybrid packet/circuit switched data center network</a:t>
            </a:r>
            <a:endParaRPr lang="en-US" dirty="0"/>
          </a:p>
        </p:txBody>
      </p:sp>
      <p:sp>
        <p:nvSpPr>
          <p:cNvPr id="6147" name="Slide Number Placeholder 3"/>
          <p:cNvSpPr>
            <a:spLocks noGrp="1"/>
          </p:cNvSpPr>
          <p:nvPr>
            <p:ph type="sldNum" sz="quarter" idx="10"/>
          </p:nvPr>
        </p:nvSpPr>
        <p:spPr>
          <a:noFill/>
        </p:spPr>
        <p:txBody>
          <a:bodyPr/>
          <a:lstStyle/>
          <a:p>
            <a:fld id="{1CFF258B-219C-476D-A971-6927B3ADE109}" type="slidenum">
              <a:rPr lang="en-GB" smtClean="0">
                <a:latin typeface="Arial" charset="0"/>
                <a:cs typeface="Arial" charset="0"/>
              </a:rPr>
              <a:pPr/>
              <a:t>3</a:t>
            </a:fld>
            <a:endParaRPr lang="en-GB" smtClean="0">
              <a:latin typeface="Arial" charset="0"/>
              <a:cs typeface="Arial" charset="0"/>
            </a:endParaRPr>
          </a:p>
        </p:txBody>
      </p:sp>
      <p:grpSp>
        <p:nvGrpSpPr>
          <p:cNvPr id="3" name="Group 16"/>
          <p:cNvGrpSpPr>
            <a:grpSpLocks/>
          </p:cNvGrpSpPr>
          <p:nvPr/>
        </p:nvGrpSpPr>
        <p:grpSpPr bwMode="auto">
          <a:xfrm>
            <a:off x="533400" y="5011738"/>
            <a:ext cx="8382000" cy="1312862"/>
            <a:chOff x="533400" y="5011519"/>
            <a:chExt cx="8153400" cy="1219200"/>
          </a:xfrm>
        </p:grpSpPr>
        <p:sp>
          <p:nvSpPr>
            <p:cNvPr id="13" name="AutoShape 262"/>
            <p:cNvSpPr>
              <a:spLocks noChangeArrowheads="1"/>
            </p:cNvSpPr>
            <p:nvPr/>
          </p:nvSpPr>
          <p:spPr bwMode="auto">
            <a:xfrm>
              <a:off x="551536" y="5011519"/>
              <a:ext cx="7754264" cy="12192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6221" name="Rectangle 263"/>
            <p:cNvSpPr>
              <a:spLocks noChangeArrowheads="1"/>
            </p:cNvSpPr>
            <p:nvPr/>
          </p:nvSpPr>
          <p:spPr bwMode="auto">
            <a:xfrm>
              <a:off x="533400" y="5029200"/>
              <a:ext cx="8153400" cy="1125319"/>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dirty="0">
                  <a:solidFill>
                    <a:schemeClr val="tx1"/>
                  </a:solidFill>
                  <a:latin typeface="Arial" charset="0"/>
                  <a:cs typeface="Arial" charset="0"/>
                </a:rPr>
                <a:t>Goal of this work: </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Feasibility: software design that enables </a:t>
              </a:r>
              <a:r>
                <a:rPr lang="en-US" altLang="zh-CN" sz="2000" b="0" dirty="0" smtClean="0">
                  <a:solidFill>
                    <a:schemeClr val="tx1"/>
                  </a:solidFill>
                  <a:latin typeface="Arial" charset="0"/>
                  <a:cs typeface="Arial" charset="0"/>
                </a:rPr>
                <a:t>efficient use of optical circuits</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Applicability: application performance over a hybrid network</a:t>
              </a:r>
            </a:p>
          </p:txBody>
        </p:sp>
      </p:grpSp>
      <p:grpSp>
        <p:nvGrpSpPr>
          <p:cNvPr id="6149" name="Group 7"/>
          <p:cNvGrpSpPr>
            <a:grpSpLocks/>
          </p:cNvGrpSpPr>
          <p:nvPr/>
        </p:nvGrpSpPr>
        <p:grpSpPr bwMode="auto">
          <a:xfrm>
            <a:off x="1866900" y="1295400"/>
            <a:ext cx="4991100" cy="2465388"/>
            <a:chOff x="1296" y="816"/>
            <a:chExt cx="3144" cy="1644"/>
          </a:xfrm>
        </p:grpSpPr>
        <p:sp>
          <p:nvSpPr>
            <p:cNvPr id="6186" name="Line 8"/>
            <p:cNvSpPr>
              <a:spLocks noChangeShapeType="1"/>
            </p:cNvSpPr>
            <p:nvPr/>
          </p:nvSpPr>
          <p:spPr bwMode="auto">
            <a:xfrm flipV="1">
              <a:off x="1613" y="1532"/>
              <a:ext cx="268" cy="323"/>
            </a:xfrm>
            <a:prstGeom prst="line">
              <a:avLst/>
            </a:prstGeom>
            <a:noFill/>
            <a:ln w="19050">
              <a:solidFill>
                <a:schemeClr val="bg2"/>
              </a:solidFill>
              <a:round/>
              <a:headEnd/>
              <a:tailEnd/>
            </a:ln>
          </p:spPr>
          <p:txBody>
            <a:bodyPr wrap="none" anchor="ctr"/>
            <a:lstStyle/>
            <a:p>
              <a:endParaRPr lang="en-US"/>
            </a:p>
          </p:txBody>
        </p:sp>
        <p:sp>
          <p:nvSpPr>
            <p:cNvPr id="6187" name="Line 9"/>
            <p:cNvSpPr>
              <a:spLocks noChangeShapeType="1"/>
            </p:cNvSpPr>
            <p:nvPr/>
          </p:nvSpPr>
          <p:spPr bwMode="auto">
            <a:xfrm flipH="1" flipV="1">
              <a:off x="2029" y="1497"/>
              <a:ext cx="129" cy="362"/>
            </a:xfrm>
            <a:prstGeom prst="line">
              <a:avLst/>
            </a:prstGeom>
            <a:noFill/>
            <a:ln w="19050">
              <a:solidFill>
                <a:schemeClr val="bg2"/>
              </a:solidFill>
              <a:round/>
              <a:headEnd/>
              <a:tailEnd/>
            </a:ln>
          </p:spPr>
          <p:txBody>
            <a:bodyPr wrap="none" anchor="ctr"/>
            <a:lstStyle/>
            <a:p>
              <a:endParaRPr lang="en-US"/>
            </a:p>
          </p:txBody>
        </p:sp>
        <p:sp>
          <p:nvSpPr>
            <p:cNvPr id="6188" name="Line 10"/>
            <p:cNvSpPr>
              <a:spLocks noChangeShapeType="1"/>
            </p:cNvSpPr>
            <p:nvPr/>
          </p:nvSpPr>
          <p:spPr bwMode="auto">
            <a:xfrm flipV="1">
              <a:off x="2623" y="1532"/>
              <a:ext cx="187" cy="327"/>
            </a:xfrm>
            <a:prstGeom prst="line">
              <a:avLst/>
            </a:prstGeom>
            <a:noFill/>
            <a:ln w="19050">
              <a:solidFill>
                <a:schemeClr val="bg2"/>
              </a:solidFill>
              <a:round/>
              <a:headEnd/>
              <a:tailEnd/>
            </a:ln>
          </p:spPr>
          <p:txBody>
            <a:bodyPr wrap="none" anchor="ctr"/>
            <a:lstStyle/>
            <a:p>
              <a:endParaRPr lang="en-US"/>
            </a:p>
          </p:txBody>
        </p:sp>
        <p:sp>
          <p:nvSpPr>
            <p:cNvPr id="6189" name="Line 11"/>
            <p:cNvSpPr>
              <a:spLocks noChangeShapeType="1"/>
            </p:cNvSpPr>
            <p:nvPr/>
          </p:nvSpPr>
          <p:spPr bwMode="auto">
            <a:xfrm flipH="1" flipV="1">
              <a:off x="2979" y="1548"/>
              <a:ext cx="158" cy="342"/>
            </a:xfrm>
            <a:prstGeom prst="line">
              <a:avLst/>
            </a:prstGeom>
            <a:noFill/>
            <a:ln w="19050">
              <a:solidFill>
                <a:schemeClr val="bg2"/>
              </a:solidFill>
              <a:round/>
              <a:headEnd/>
              <a:tailEnd/>
            </a:ln>
          </p:spPr>
          <p:txBody>
            <a:bodyPr wrap="none" anchor="ctr"/>
            <a:lstStyle/>
            <a:p>
              <a:endParaRPr lang="en-US"/>
            </a:p>
          </p:txBody>
        </p:sp>
        <p:sp>
          <p:nvSpPr>
            <p:cNvPr id="6190" name="Line 12"/>
            <p:cNvSpPr>
              <a:spLocks noChangeShapeType="1"/>
            </p:cNvSpPr>
            <p:nvPr/>
          </p:nvSpPr>
          <p:spPr bwMode="auto">
            <a:xfrm flipV="1">
              <a:off x="3613" y="1548"/>
              <a:ext cx="105" cy="342"/>
            </a:xfrm>
            <a:prstGeom prst="line">
              <a:avLst/>
            </a:prstGeom>
            <a:noFill/>
            <a:ln w="19050">
              <a:solidFill>
                <a:schemeClr val="bg2"/>
              </a:solidFill>
              <a:round/>
              <a:headEnd/>
              <a:tailEnd/>
            </a:ln>
          </p:spPr>
          <p:txBody>
            <a:bodyPr wrap="none" anchor="ctr"/>
            <a:lstStyle/>
            <a:p>
              <a:endParaRPr lang="en-US"/>
            </a:p>
          </p:txBody>
        </p:sp>
        <p:sp>
          <p:nvSpPr>
            <p:cNvPr id="6191" name="Line 13"/>
            <p:cNvSpPr>
              <a:spLocks noChangeShapeType="1"/>
            </p:cNvSpPr>
            <p:nvPr/>
          </p:nvSpPr>
          <p:spPr bwMode="auto">
            <a:xfrm flipH="1" flipV="1">
              <a:off x="3989" y="1502"/>
              <a:ext cx="264" cy="353"/>
            </a:xfrm>
            <a:prstGeom prst="line">
              <a:avLst/>
            </a:prstGeom>
            <a:noFill/>
            <a:ln w="19050">
              <a:solidFill>
                <a:schemeClr val="bg2"/>
              </a:solidFill>
              <a:round/>
              <a:headEnd/>
              <a:tailEnd/>
            </a:ln>
          </p:spPr>
          <p:txBody>
            <a:bodyPr wrap="none" anchor="ctr"/>
            <a:lstStyle/>
            <a:p>
              <a:endParaRPr lang="en-US"/>
            </a:p>
          </p:txBody>
        </p:sp>
        <p:sp>
          <p:nvSpPr>
            <p:cNvPr id="6192" name="Line 14"/>
            <p:cNvSpPr>
              <a:spLocks noChangeShapeType="1"/>
            </p:cNvSpPr>
            <p:nvPr/>
          </p:nvSpPr>
          <p:spPr bwMode="auto">
            <a:xfrm flipV="1">
              <a:off x="2029" y="944"/>
              <a:ext cx="739" cy="458"/>
            </a:xfrm>
            <a:prstGeom prst="line">
              <a:avLst/>
            </a:prstGeom>
            <a:noFill/>
            <a:ln w="19050">
              <a:solidFill>
                <a:schemeClr val="bg2"/>
              </a:solidFill>
              <a:round/>
              <a:headEnd/>
              <a:tailEnd/>
            </a:ln>
          </p:spPr>
          <p:txBody>
            <a:bodyPr wrap="none" anchor="ctr"/>
            <a:lstStyle/>
            <a:p>
              <a:endParaRPr lang="en-US"/>
            </a:p>
          </p:txBody>
        </p:sp>
        <p:sp>
          <p:nvSpPr>
            <p:cNvPr id="6193" name="Line 15"/>
            <p:cNvSpPr>
              <a:spLocks noChangeShapeType="1"/>
            </p:cNvSpPr>
            <p:nvPr/>
          </p:nvSpPr>
          <p:spPr bwMode="auto">
            <a:xfrm>
              <a:off x="2873" y="894"/>
              <a:ext cx="0" cy="552"/>
            </a:xfrm>
            <a:prstGeom prst="line">
              <a:avLst/>
            </a:prstGeom>
            <a:noFill/>
            <a:ln w="19050">
              <a:solidFill>
                <a:schemeClr val="bg2"/>
              </a:solidFill>
              <a:round/>
              <a:headEnd/>
              <a:tailEnd/>
            </a:ln>
          </p:spPr>
          <p:txBody>
            <a:bodyPr wrap="none" anchor="ctr"/>
            <a:lstStyle/>
            <a:p>
              <a:endParaRPr lang="en-US"/>
            </a:p>
          </p:txBody>
        </p:sp>
        <p:sp>
          <p:nvSpPr>
            <p:cNvPr id="6194" name="Line 16"/>
            <p:cNvSpPr>
              <a:spLocks noChangeShapeType="1"/>
            </p:cNvSpPr>
            <p:nvPr/>
          </p:nvSpPr>
          <p:spPr bwMode="auto">
            <a:xfrm>
              <a:off x="2979" y="944"/>
              <a:ext cx="845" cy="502"/>
            </a:xfrm>
            <a:prstGeom prst="line">
              <a:avLst/>
            </a:prstGeom>
            <a:noFill/>
            <a:ln w="19050">
              <a:solidFill>
                <a:schemeClr val="bg2"/>
              </a:solidFill>
              <a:round/>
              <a:headEnd/>
              <a:tailEnd/>
            </a:ln>
          </p:spPr>
          <p:txBody>
            <a:bodyPr wrap="none" anchor="ctr"/>
            <a:lstStyle/>
            <a:p>
              <a:endParaRPr lang="en-US"/>
            </a:p>
          </p:txBody>
        </p:sp>
        <p:pic>
          <p:nvPicPr>
            <p:cNvPr id="6195" name="Picture 17"/>
            <p:cNvPicPr>
              <a:picLocks noChangeAspect="1" noChangeArrowheads="1"/>
            </p:cNvPicPr>
            <p:nvPr/>
          </p:nvPicPr>
          <p:blipFill>
            <a:blip r:embed="rId4"/>
            <a:srcRect/>
            <a:stretch>
              <a:fillRect/>
            </a:stretch>
          </p:blipFill>
          <p:spPr bwMode="auto">
            <a:xfrm>
              <a:off x="3672" y="1365"/>
              <a:ext cx="442" cy="183"/>
            </a:xfrm>
            <a:prstGeom prst="rect">
              <a:avLst/>
            </a:prstGeom>
            <a:noFill/>
            <a:ln w="9525">
              <a:noFill/>
              <a:miter lim="800000"/>
              <a:headEnd/>
              <a:tailEnd/>
            </a:ln>
          </p:spPr>
        </p:pic>
        <p:pic>
          <p:nvPicPr>
            <p:cNvPr id="6196" name="Picture 18" descr="D:\research\data-center\HotNets\rack.JPG"/>
            <p:cNvPicPr>
              <a:picLocks noChangeAspect="1" noChangeArrowheads="1"/>
            </p:cNvPicPr>
            <p:nvPr/>
          </p:nvPicPr>
          <p:blipFill>
            <a:blip r:embed="rId5"/>
            <a:srcRect/>
            <a:stretch>
              <a:fillRect/>
            </a:stretch>
          </p:blipFill>
          <p:spPr bwMode="auto">
            <a:xfrm>
              <a:off x="1296" y="2192"/>
              <a:ext cx="528" cy="268"/>
            </a:xfrm>
            <a:prstGeom prst="rect">
              <a:avLst/>
            </a:prstGeom>
            <a:noFill/>
            <a:ln w="9525">
              <a:noFill/>
              <a:miter lim="800000"/>
              <a:headEnd/>
              <a:tailEnd/>
            </a:ln>
          </p:spPr>
        </p:pic>
        <p:sp>
          <p:nvSpPr>
            <p:cNvPr id="6197" name="Line 19"/>
            <p:cNvSpPr>
              <a:spLocks noChangeShapeType="1"/>
            </p:cNvSpPr>
            <p:nvPr/>
          </p:nvSpPr>
          <p:spPr bwMode="auto">
            <a:xfrm flipH="1">
              <a:off x="1358" y="1905"/>
              <a:ext cx="211" cy="303"/>
            </a:xfrm>
            <a:prstGeom prst="line">
              <a:avLst/>
            </a:prstGeom>
            <a:noFill/>
            <a:ln w="19050">
              <a:solidFill>
                <a:schemeClr val="bg2"/>
              </a:solidFill>
              <a:round/>
              <a:headEnd/>
              <a:tailEnd/>
            </a:ln>
          </p:spPr>
          <p:txBody>
            <a:bodyPr wrap="none" anchor="ctr"/>
            <a:lstStyle/>
            <a:p>
              <a:endParaRPr lang="en-US"/>
            </a:p>
          </p:txBody>
        </p:sp>
        <p:sp>
          <p:nvSpPr>
            <p:cNvPr id="6198" name="Line 20"/>
            <p:cNvSpPr>
              <a:spLocks noChangeShapeType="1"/>
            </p:cNvSpPr>
            <p:nvPr/>
          </p:nvSpPr>
          <p:spPr bwMode="auto">
            <a:xfrm flipH="1">
              <a:off x="1410" y="1905"/>
              <a:ext cx="159" cy="303"/>
            </a:xfrm>
            <a:prstGeom prst="line">
              <a:avLst/>
            </a:prstGeom>
            <a:noFill/>
            <a:ln w="19050">
              <a:solidFill>
                <a:schemeClr val="bg2"/>
              </a:solidFill>
              <a:round/>
              <a:headEnd/>
              <a:tailEnd/>
            </a:ln>
          </p:spPr>
          <p:txBody>
            <a:bodyPr wrap="none" anchor="ctr"/>
            <a:lstStyle/>
            <a:p>
              <a:endParaRPr lang="en-US"/>
            </a:p>
          </p:txBody>
        </p:sp>
        <p:sp>
          <p:nvSpPr>
            <p:cNvPr id="6199" name="Line 21"/>
            <p:cNvSpPr>
              <a:spLocks noChangeShapeType="1"/>
            </p:cNvSpPr>
            <p:nvPr/>
          </p:nvSpPr>
          <p:spPr bwMode="auto">
            <a:xfrm flipH="1">
              <a:off x="1463" y="1905"/>
              <a:ext cx="106" cy="303"/>
            </a:xfrm>
            <a:prstGeom prst="line">
              <a:avLst/>
            </a:prstGeom>
            <a:noFill/>
            <a:ln w="19050">
              <a:solidFill>
                <a:schemeClr val="bg2"/>
              </a:solidFill>
              <a:round/>
              <a:headEnd/>
              <a:tailEnd/>
            </a:ln>
          </p:spPr>
          <p:txBody>
            <a:bodyPr wrap="none" anchor="ctr"/>
            <a:lstStyle/>
            <a:p>
              <a:endParaRPr lang="en-US"/>
            </a:p>
          </p:txBody>
        </p:sp>
        <p:sp>
          <p:nvSpPr>
            <p:cNvPr id="6200" name="Line 22"/>
            <p:cNvSpPr>
              <a:spLocks noChangeShapeType="1"/>
            </p:cNvSpPr>
            <p:nvPr/>
          </p:nvSpPr>
          <p:spPr bwMode="auto">
            <a:xfrm flipH="1">
              <a:off x="1498" y="1905"/>
              <a:ext cx="71" cy="303"/>
            </a:xfrm>
            <a:prstGeom prst="line">
              <a:avLst/>
            </a:prstGeom>
            <a:noFill/>
            <a:ln w="19050">
              <a:solidFill>
                <a:schemeClr val="bg2"/>
              </a:solidFill>
              <a:round/>
              <a:headEnd/>
              <a:tailEnd/>
            </a:ln>
          </p:spPr>
          <p:txBody>
            <a:bodyPr wrap="none" anchor="ctr"/>
            <a:lstStyle/>
            <a:p>
              <a:endParaRPr lang="en-US"/>
            </a:p>
          </p:txBody>
        </p:sp>
        <p:sp>
          <p:nvSpPr>
            <p:cNvPr id="6201" name="Line 23"/>
            <p:cNvSpPr>
              <a:spLocks noChangeShapeType="1"/>
            </p:cNvSpPr>
            <p:nvPr/>
          </p:nvSpPr>
          <p:spPr bwMode="auto">
            <a:xfrm flipH="1">
              <a:off x="1534" y="1905"/>
              <a:ext cx="35" cy="303"/>
            </a:xfrm>
            <a:prstGeom prst="line">
              <a:avLst/>
            </a:prstGeom>
            <a:noFill/>
            <a:ln w="19050">
              <a:solidFill>
                <a:schemeClr val="bg2"/>
              </a:solidFill>
              <a:round/>
              <a:headEnd/>
              <a:tailEnd/>
            </a:ln>
          </p:spPr>
          <p:txBody>
            <a:bodyPr wrap="none" anchor="ctr"/>
            <a:lstStyle/>
            <a:p>
              <a:endParaRPr lang="en-US"/>
            </a:p>
          </p:txBody>
        </p:sp>
        <p:sp>
          <p:nvSpPr>
            <p:cNvPr id="6202" name="Line 24"/>
            <p:cNvSpPr>
              <a:spLocks noChangeShapeType="1"/>
            </p:cNvSpPr>
            <p:nvPr/>
          </p:nvSpPr>
          <p:spPr bwMode="auto">
            <a:xfrm flipH="1">
              <a:off x="1569" y="1905"/>
              <a:ext cx="0" cy="303"/>
            </a:xfrm>
            <a:prstGeom prst="line">
              <a:avLst/>
            </a:prstGeom>
            <a:noFill/>
            <a:ln w="19050">
              <a:solidFill>
                <a:schemeClr val="bg2"/>
              </a:solidFill>
              <a:round/>
              <a:headEnd/>
              <a:tailEnd/>
            </a:ln>
          </p:spPr>
          <p:txBody>
            <a:bodyPr wrap="none" anchor="ctr"/>
            <a:lstStyle/>
            <a:p>
              <a:endParaRPr lang="en-US"/>
            </a:p>
          </p:txBody>
        </p:sp>
        <p:sp>
          <p:nvSpPr>
            <p:cNvPr id="6203" name="Line 25"/>
            <p:cNvSpPr>
              <a:spLocks noChangeShapeType="1"/>
            </p:cNvSpPr>
            <p:nvPr/>
          </p:nvSpPr>
          <p:spPr bwMode="auto">
            <a:xfrm>
              <a:off x="1569" y="1855"/>
              <a:ext cx="35" cy="337"/>
            </a:xfrm>
            <a:prstGeom prst="line">
              <a:avLst/>
            </a:prstGeom>
            <a:noFill/>
            <a:ln w="19050">
              <a:solidFill>
                <a:schemeClr val="bg2"/>
              </a:solidFill>
              <a:round/>
              <a:headEnd/>
              <a:tailEnd/>
            </a:ln>
          </p:spPr>
          <p:txBody>
            <a:bodyPr wrap="none" anchor="ctr"/>
            <a:lstStyle/>
            <a:p>
              <a:endParaRPr lang="en-US"/>
            </a:p>
          </p:txBody>
        </p:sp>
        <p:sp>
          <p:nvSpPr>
            <p:cNvPr id="6204" name="Line 26"/>
            <p:cNvSpPr>
              <a:spLocks noChangeShapeType="1"/>
            </p:cNvSpPr>
            <p:nvPr/>
          </p:nvSpPr>
          <p:spPr bwMode="auto">
            <a:xfrm>
              <a:off x="1569" y="1855"/>
              <a:ext cx="70" cy="343"/>
            </a:xfrm>
            <a:prstGeom prst="line">
              <a:avLst/>
            </a:prstGeom>
            <a:noFill/>
            <a:ln w="19050">
              <a:solidFill>
                <a:schemeClr val="bg2"/>
              </a:solidFill>
              <a:round/>
              <a:headEnd/>
              <a:tailEnd/>
            </a:ln>
          </p:spPr>
          <p:txBody>
            <a:bodyPr wrap="none" anchor="ctr"/>
            <a:lstStyle/>
            <a:p>
              <a:endParaRPr lang="en-US"/>
            </a:p>
          </p:txBody>
        </p:sp>
        <p:sp>
          <p:nvSpPr>
            <p:cNvPr id="6205" name="Line 27"/>
            <p:cNvSpPr>
              <a:spLocks noChangeShapeType="1"/>
            </p:cNvSpPr>
            <p:nvPr/>
          </p:nvSpPr>
          <p:spPr bwMode="auto">
            <a:xfrm>
              <a:off x="1569" y="1905"/>
              <a:ext cx="114" cy="293"/>
            </a:xfrm>
            <a:prstGeom prst="line">
              <a:avLst/>
            </a:prstGeom>
            <a:noFill/>
            <a:ln w="19050">
              <a:solidFill>
                <a:schemeClr val="bg2"/>
              </a:solidFill>
              <a:round/>
              <a:headEnd/>
              <a:tailEnd/>
            </a:ln>
          </p:spPr>
          <p:txBody>
            <a:bodyPr wrap="none" anchor="ctr"/>
            <a:lstStyle/>
            <a:p>
              <a:endParaRPr lang="en-US"/>
            </a:p>
          </p:txBody>
        </p:sp>
        <p:sp>
          <p:nvSpPr>
            <p:cNvPr id="6206" name="Line 28"/>
            <p:cNvSpPr>
              <a:spLocks noChangeShapeType="1"/>
            </p:cNvSpPr>
            <p:nvPr/>
          </p:nvSpPr>
          <p:spPr bwMode="auto">
            <a:xfrm>
              <a:off x="1569" y="1905"/>
              <a:ext cx="149" cy="303"/>
            </a:xfrm>
            <a:prstGeom prst="line">
              <a:avLst/>
            </a:prstGeom>
            <a:noFill/>
            <a:ln w="19050">
              <a:solidFill>
                <a:schemeClr val="bg2"/>
              </a:solidFill>
              <a:round/>
              <a:headEnd/>
              <a:tailEnd/>
            </a:ln>
          </p:spPr>
          <p:txBody>
            <a:bodyPr wrap="none" anchor="ctr"/>
            <a:lstStyle/>
            <a:p>
              <a:endParaRPr lang="en-US"/>
            </a:p>
          </p:txBody>
        </p:sp>
        <p:sp>
          <p:nvSpPr>
            <p:cNvPr id="6207" name="Line 29"/>
            <p:cNvSpPr>
              <a:spLocks noChangeShapeType="1"/>
            </p:cNvSpPr>
            <p:nvPr/>
          </p:nvSpPr>
          <p:spPr bwMode="auto">
            <a:xfrm>
              <a:off x="1569" y="1905"/>
              <a:ext cx="185" cy="303"/>
            </a:xfrm>
            <a:prstGeom prst="line">
              <a:avLst/>
            </a:prstGeom>
            <a:noFill/>
            <a:ln w="19050">
              <a:solidFill>
                <a:schemeClr val="bg2"/>
              </a:solidFill>
              <a:round/>
              <a:headEnd/>
              <a:tailEnd/>
            </a:ln>
          </p:spPr>
          <p:txBody>
            <a:bodyPr wrap="none" anchor="ctr"/>
            <a:lstStyle/>
            <a:p>
              <a:endParaRPr lang="en-US"/>
            </a:p>
          </p:txBody>
        </p:sp>
        <p:sp>
          <p:nvSpPr>
            <p:cNvPr id="6208" name="Line 30"/>
            <p:cNvSpPr>
              <a:spLocks noChangeShapeType="1"/>
            </p:cNvSpPr>
            <p:nvPr/>
          </p:nvSpPr>
          <p:spPr bwMode="auto">
            <a:xfrm>
              <a:off x="1569" y="1905"/>
              <a:ext cx="211" cy="293"/>
            </a:xfrm>
            <a:prstGeom prst="line">
              <a:avLst/>
            </a:prstGeom>
            <a:noFill/>
            <a:ln w="19050">
              <a:solidFill>
                <a:schemeClr val="bg2"/>
              </a:solidFill>
              <a:round/>
              <a:headEnd/>
              <a:tailEnd/>
            </a:ln>
          </p:spPr>
          <p:txBody>
            <a:bodyPr wrap="none" anchor="ctr"/>
            <a:lstStyle/>
            <a:p>
              <a:endParaRPr lang="en-US"/>
            </a:p>
          </p:txBody>
        </p:sp>
        <p:pic>
          <p:nvPicPr>
            <p:cNvPr id="6209" name="Picture 31"/>
            <p:cNvPicPr>
              <a:picLocks noChangeAspect="1" noChangeArrowheads="1"/>
            </p:cNvPicPr>
            <p:nvPr/>
          </p:nvPicPr>
          <p:blipFill>
            <a:blip r:embed="rId4"/>
            <a:srcRect/>
            <a:stretch>
              <a:fillRect/>
            </a:stretch>
          </p:blipFill>
          <p:spPr bwMode="auto">
            <a:xfrm>
              <a:off x="1366" y="1827"/>
              <a:ext cx="434" cy="179"/>
            </a:xfrm>
            <a:prstGeom prst="rect">
              <a:avLst/>
            </a:prstGeom>
            <a:noFill/>
            <a:ln w="9525">
              <a:noFill/>
              <a:miter lim="800000"/>
              <a:headEnd/>
              <a:tailEnd/>
            </a:ln>
          </p:spPr>
        </p:pic>
        <p:pic>
          <p:nvPicPr>
            <p:cNvPr id="6210" name="Picture 32"/>
            <p:cNvPicPr>
              <a:picLocks noChangeAspect="1" noChangeArrowheads="1"/>
            </p:cNvPicPr>
            <p:nvPr/>
          </p:nvPicPr>
          <p:blipFill>
            <a:blip r:embed="rId4"/>
            <a:srcRect/>
            <a:stretch>
              <a:fillRect/>
            </a:stretch>
          </p:blipFill>
          <p:spPr bwMode="auto">
            <a:xfrm>
              <a:off x="1894" y="1827"/>
              <a:ext cx="434" cy="179"/>
            </a:xfrm>
            <a:prstGeom prst="rect">
              <a:avLst/>
            </a:prstGeom>
            <a:noFill/>
            <a:ln w="9525">
              <a:noFill/>
              <a:miter lim="800000"/>
              <a:headEnd/>
              <a:tailEnd/>
            </a:ln>
          </p:spPr>
        </p:pic>
        <p:pic>
          <p:nvPicPr>
            <p:cNvPr id="6211" name="Picture 33"/>
            <p:cNvPicPr>
              <a:picLocks noChangeAspect="1" noChangeArrowheads="1"/>
            </p:cNvPicPr>
            <p:nvPr/>
          </p:nvPicPr>
          <p:blipFill>
            <a:blip r:embed="rId4"/>
            <a:srcRect/>
            <a:stretch>
              <a:fillRect/>
            </a:stretch>
          </p:blipFill>
          <p:spPr bwMode="auto">
            <a:xfrm>
              <a:off x="2422" y="1827"/>
              <a:ext cx="434" cy="179"/>
            </a:xfrm>
            <a:prstGeom prst="rect">
              <a:avLst/>
            </a:prstGeom>
            <a:noFill/>
            <a:ln w="9525">
              <a:noFill/>
              <a:miter lim="800000"/>
              <a:headEnd/>
              <a:tailEnd/>
            </a:ln>
          </p:spPr>
        </p:pic>
        <p:pic>
          <p:nvPicPr>
            <p:cNvPr id="6212" name="Picture 34"/>
            <p:cNvPicPr>
              <a:picLocks noChangeAspect="1" noChangeArrowheads="1"/>
            </p:cNvPicPr>
            <p:nvPr/>
          </p:nvPicPr>
          <p:blipFill>
            <a:blip r:embed="rId4"/>
            <a:srcRect/>
            <a:stretch>
              <a:fillRect/>
            </a:stretch>
          </p:blipFill>
          <p:spPr bwMode="auto">
            <a:xfrm>
              <a:off x="2950" y="1827"/>
              <a:ext cx="434" cy="179"/>
            </a:xfrm>
            <a:prstGeom prst="rect">
              <a:avLst/>
            </a:prstGeom>
            <a:noFill/>
            <a:ln w="9525">
              <a:noFill/>
              <a:miter lim="800000"/>
              <a:headEnd/>
              <a:tailEnd/>
            </a:ln>
          </p:spPr>
        </p:pic>
        <p:pic>
          <p:nvPicPr>
            <p:cNvPr id="6213" name="Picture 35"/>
            <p:cNvPicPr>
              <a:picLocks noChangeAspect="1" noChangeArrowheads="1"/>
            </p:cNvPicPr>
            <p:nvPr/>
          </p:nvPicPr>
          <p:blipFill>
            <a:blip r:embed="rId4"/>
            <a:srcRect/>
            <a:stretch>
              <a:fillRect/>
            </a:stretch>
          </p:blipFill>
          <p:spPr bwMode="auto">
            <a:xfrm>
              <a:off x="3478" y="1827"/>
              <a:ext cx="434" cy="179"/>
            </a:xfrm>
            <a:prstGeom prst="rect">
              <a:avLst/>
            </a:prstGeom>
            <a:noFill/>
            <a:ln w="9525">
              <a:noFill/>
              <a:miter lim="800000"/>
              <a:headEnd/>
              <a:tailEnd/>
            </a:ln>
          </p:spPr>
        </p:pic>
        <p:pic>
          <p:nvPicPr>
            <p:cNvPr id="6214" name="Picture 36"/>
            <p:cNvPicPr>
              <a:picLocks noChangeAspect="1" noChangeArrowheads="1"/>
            </p:cNvPicPr>
            <p:nvPr/>
          </p:nvPicPr>
          <p:blipFill>
            <a:blip r:embed="rId4"/>
            <a:srcRect/>
            <a:stretch>
              <a:fillRect/>
            </a:stretch>
          </p:blipFill>
          <p:spPr bwMode="auto">
            <a:xfrm>
              <a:off x="4006" y="1827"/>
              <a:ext cx="434" cy="179"/>
            </a:xfrm>
            <a:prstGeom prst="rect">
              <a:avLst/>
            </a:prstGeom>
            <a:noFill/>
            <a:ln w="9525">
              <a:noFill/>
              <a:miter lim="800000"/>
              <a:headEnd/>
              <a:tailEnd/>
            </a:ln>
          </p:spPr>
        </p:pic>
        <p:pic>
          <p:nvPicPr>
            <p:cNvPr id="6215" name="Picture 37"/>
            <p:cNvPicPr>
              <a:picLocks noChangeAspect="1" noChangeArrowheads="1"/>
            </p:cNvPicPr>
            <p:nvPr/>
          </p:nvPicPr>
          <p:blipFill>
            <a:blip r:embed="rId4"/>
            <a:srcRect/>
            <a:stretch>
              <a:fillRect/>
            </a:stretch>
          </p:blipFill>
          <p:spPr bwMode="auto">
            <a:xfrm>
              <a:off x="2704" y="1377"/>
              <a:ext cx="440" cy="180"/>
            </a:xfrm>
            <a:prstGeom prst="rect">
              <a:avLst/>
            </a:prstGeom>
            <a:noFill/>
            <a:ln w="9525">
              <a:noFill/>
              <a:miter lim="800000"/>
              <a:headEnd/>
              <a:tailEnd/>
            </a:ln>
          </p:spPr>
        </p:pic>
        <p:pic>
          <p:nvPicPr>
            <p:cNvPr id="6216" name="Picture 38"/>
            <p:cNvPicPr>
              <a:picLocks noChangeAspect="1" noChangeArrowheads="1"/>
            </p:cNvPicPr>
            <p:nvPr/>
          </p:nvPicPr>
          <p:blipFill>
            <a:blip r:embed="rId4"/>
            <a:srcRect/>
            <a:stretch>
              <a:fillRect/>
            </a:stretch>
          </p:blipFill>
          <p:spPr bwMode="auto">
            <a:xfrm>
              <a:off x="1771" y="1379"/>
              <a:ext cx="440" cy="181"/>
            </a:xfrm>
            <a:prstGeom prst="rect">
              <a:avLst/>
            </a:prstGeom>
            <a:noFill/>
            <a:ln w="9525">
              <a:noFill/>
              <a:miter lim="800000"/>
              <a:headEnd/>
              <a:tailEnd/>
            </a:ln>
          </p:spPr>
        </p:pic>
        <p:pic>
          <p:nvPicPr>
            <p:cNvPr id="6217" name="Picture 39"/>
            <p:cNvPicPr>
              <a:picLocks noChangeAspect="1" noChangeArrowheads="1"/>
            </p:cNvPicPr>
            <p:nvPr/>
          </p:nvPicPr>
          <p:blipFill>
            <a:blip r:embed="rId4"/>
            <a:srcRect/>
            <a:stretch>
              <a:fillRect/>
            </a:stretch>
          </p:blipFill>
          <p:spPr bwMode="auto">
            <a:xfrm>
              <a:off x="2651" y="816"/>
              <a:ext cx="440" cy="183"/>
            </a:xfrm>
            <a:prstGeom prst="rect">
              <a:avLst/>
            </a:prstGeom>
            <a:noFill/>
            <a:ln w="9525">
              <a:noFill/>
              <a:miter lim="800000"/>
              <a:headEnd/>
              <a:tailEnd/>
            </a:ln>
          </p:spPr>
        </p:pic>
      </p:grpSp>
      <p:grpSp>
        <p:nvGrpSpPr>
          <p:cNvPr id="5" name="Group 76"/>
          <p:cNvGrpSpPr>
            <a:grpSpLocks/>
          </p:cNvGrpSpPr>
          <p:nvPr/>
        </p:nvGrpSpPr>
        <p:grpSpPr bwMode="auto">
          <a:xfrm>
            <a:off x="2273300" y="2979738"/>
            <a:ext cx="4165600" cy="1592262"/>
            <a:chOff x="1778000" y="3055938"/>
            <a:chExt cx="4165600" cy="1592262"/>
          </a:xfrm>
        </p:grpSpPr>
        <p:grpSp>
          <p:nvGrpSpPr>
            <p:cNvPr id="6152" name="Group 99"/>
            <p:cNvGrpSpPr>
              <a:grpSpLocks/>
            </p:cNvGrpSpPr>
            <p:nvPr/>
          </p:nvGrpSpPr>
          <p:grpSpPr bwMode="auto">
            <a:xfrm>
              <a:off x="1778000" y="3055938"/>
              <a:ext cx="4165600" cy="1592262"/>
              <a:chOff x="976" y="1968"/>
              <a:chExt cx="2624" cy="1099"/>
            </a:xfrm>
          </p:grpSpPr>
          <p:grpSp>
            <p:nvGrpSpPr>
              <p:cNvPr id="6154" name="Group 47"/>
              <p:cNvGrpSpPr>
                <a:grpSpLocks/>
              </p:cNvGrpSpPr>
              <p:nvPr/>
            </p:nvGrpSpPr>
            <p:grpSpPr bwMode="auto">
              <a:xfrm>
                <a:off x="976" y="1968"/>
                <a:ext cx="2624" cy="1008"/>
                <a:chOff x="1552" y="1968"/>
                <a:chExt cx="2624" cy="1008"/>
              </a:xfrm>
            </p:grpSpPr>
            <p:grpSp>
              <p:nvGrpSpPr>
                <p:cNvPr id="6163" name="Group 48"/>
                <p:cNvGrpSpPr>
                  <a:grpSpLocks/>
                </p:cNvGrpSpPr>
                <p:nvPr/>
              </p:nvGrpSpPr>
              <p:grpSpPr bwMode="auto">
                <a:xfrm>
                  <a:off x="2568" y="1976"/>
                  <a:ext cx="88" cy="712"/>
                  <a:chOff x="2568" y="1976"/>
                  <a:chExt cx="88" cy="712"/>
                </a:xfrm>
              </p:grpSpPr>
              <p:sp>
                <p:nvSpPr>
                  <p:cNvPr id="6183"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6184"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6185"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6164" name="Group 52"/>
                <p:cNvGrpSpPr>
                  <a:grpSpLocks/>
                </p:cNvGrpSpPr>
                <p:nvPr/>
              </p:nvGrpSpPr>
              <p:grpSpPr bwMode="auto">
                <a:xfrm>
                  <a:off x="3069" y="1968"/>
                  <a:ext cx="99" cy="720"/>
                  <a:chOff x="3069" y="1968"/>
                  <a:chExt cx="99" cy="720"/>
                </a:xfrm>
              </p:grpSpPr>
              <p:sp>
                <p:nvSpPr>
                  <p:cNvPr id="6180"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6181"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6182"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6165" name="Group 56"/>
                <p:cNvGrpSpPr>
                  <a:grpSpLocks/>
                </p:cNvGrpSpPr>
                <p:nvPr/>
              </p:nvGrpSpPr>
              <p:grpSpPr bwMode="auto">
                <a:xfrm>
                  <a:off x="3072" y="1976"/>
                  <a:ext cx="576" cy="840"/>
                  <a:chOff x="3072" y="1976"/>
                  <a:chExt cx="576" cy="840"/>
                </a:xfrm>
              </p:grpSpPr>
              <p:sp>
                <p:nvSpPr>
                  <p:cNvPr id="6177"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6178"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6179"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6166" name="Group 60"/>
                <p:cNvGrpSpPr>
                  <a:grpSpLocks/>
                </p:cNvGrpSpPr>
                <p:nvPr/>
              </p:nvGrpSpPr>
              <p:grpSpPr bwMode="auto">
                <a:xfrm>
                  <a:off x="2992" y="1984"/>
                  <a:ext cx="1184" cy="992"/>
                  <a:chOff x="2992" y="1984"/>
                  <a:chExt cx="1184" cy="992"/>
                </a:xfrm>
              </p:grpSpPr>
              <p:sp>
                <p:nvSpPr>
                  <p:cNvPr id="6174"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6175"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6176"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6167" name="Group 64"/>
                <p:cNvGrpSpPr>
                  <a:grpSpLocks/>
                </p:cNvGrpSpPr>
                <p:nvPr/>
              </p:nvGrpSpPr>
              <p:grpSpPr bwMode="auto">
                <a:xfrm>
                  <a:off x="2064" y="1984"/>
                  <a:ext cx="528" cy="848"/>
                  <a:chOff x="2064" y="1984"/>
                  <a:chExt cx="528" cy="848"/>
                </a:xfrm>
              </p:grpSpPr>
              <p:sp>
                <p:nvSpPr>
                  <p:cNvPr id="6172"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6173"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6168" name="Group 68"/>
                <p:cNvGrpSpPr>
                  <a:grpSpLocks/>
                </p:cNvGrpSpPr>
                <p:nvPr/>
              </p:nvGrpSpPr>
              <p:grpSpPr bwMode="auto">
                <a:xfrm>
                  <a:off x="1552" y="1970"/>
                  <a:ext cx="1115" cy="1006"/>
                  <a:chOff x="1552" y="1970"/>
                  <a:chExt cx="1115" cy="1006"/>
                </a:xfrm>
              </p:grpSpPr>
              <p:sp>
                <p:nvSpPr>
                  <p:cNvPr id="6169"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6170"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6171"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6155" name="Group 72"/>
              <p:cNvGrpSpPr>
                <a:grpSpLocks/>
              </p:cNvGrpSpPr>
              <p:nvPr/>
            </p:nvGrpSpPr>
            <p:grpSpPr bwMode="auto">
              <a:xfrm>
                <a:off x="2064" y="2544"/>
                <a:ext cx="432" cy="523"/>
                <a:chOff x="288" y="1440"/>
                <a:chExt cx="432" cy="523"/>
              </a:xfrm>
            </p:grpSpPr>
            <p:sp>
              <p:nvSpPr>
                <p:cNvPr id="6156"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6157"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6158"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6159"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6160"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6161"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6162"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6153"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cxnSp>
        <p:nvCxnSpPr>
          <p:cNvPr id="6151" name="Straight Connector 171"/>
          <p:cNvCxnSpPr>
            <a:cxnSpLocks noChangeShapeType="1"/>
          </p:cNvCxnSpPr>
          <p:nvPr/>
        </p:nvCxnSpPr>
        <p:spPr bwMode="auto">
          <a:xfrm>
            <a:off x="1549400" y="2970213"/>
            <a:ext cx="5715000" cy="1587"/>
          </a:xfrm>
          <a:prstGeom prst="line">
            <a:avLst/>
          </a:prstGeom>
          <a:noFill/>
          <a:ln w="19050" algn="ctr">
            <a:solidFill>
              <a:schemeClr val="bg2"/>
            </a:solidFill>
            <a:prstDash val="dash"/>
            <a:round/>
            <a:headEnd/>
            <a:tailEnd/>
          </a:ln>
        </p:spPr>
      </p:cxnSp>
    </p:spTree>
    <p:custDataLst>
      <p:tags r:id="rId1"/>
    </p:custDataLst>
  </p:cSld>
  <p:clrMapOvr>
    <a:masterClrMapping/>
  </p:clrMapOvr>
  <p:transition advTm="36909">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33400" y="1676400"/>
          <a:ext cx="8001000" cy="3291840"/>
        </p:xfrm>
        <a:graphic>
          <a:graphicData uri="http://schemas.openxmlformats.org/drawingml/2006/table">
            <a:tbl>
              <a:tblPr firstRow="1" bandRow="1">
                <a:tableStyleId>{5C22544A-7EE6-4342-B048-85BDC9FD1C3A}</a:tableStyleId>
              </a:tblPr>
              <a:tblGrid>
                <a:gridCol w="1901228"/>
                <a:gridCol w="3010277"/>
                <a:gridCol w="3089495"/>
              </a:tblGrid>
              <a:tr h="717550">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2400" dirty="0" smtClean="0">
                          <a:latin typeface="Arial" pitchFamily="34" charset="0"/>
                          <a:cs typeface="Arial" pitchFamily="34" charset="0"/>
                        </a:rPr>
                        <a:t>Electrical packet switching</a:t>
                      </a:r>
                      <a:endParaRPr lang="en-US" sz="2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2400" dirty="0" smtClean="0">
                          <a:latin typeface="Arial" pitchFamily="34" charset="0"/>
                          <a:cs typeface="Arial" pitchFamily="34" charset="0"/>
                        </a:rPr>
                        <a:t>Optical circuit switching</a:t>
                      </a:r>
                      <a:endParaRPr lang="en-US" sz="2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717550">
                <a:tc>
                  <a:txBody>
                    <a:bodyPr/>
                    <a:lstStyle/>
                    <a:p>
                      <a:pPr algn="ctr"/>
                      <a:r>
                        <a:rPr lang="en-US" sz="2400" dirty="0" smtClean="0">
                          <a:latin typeface="Arial" pitchFamily="34" charset="0"/>
                          <a:cs typeface="Arial" pitchFamily="34" charset="0"/>
                        </a:rPr>
                        <a:t>Switching</a:t>
                      </a:r>
                      <a:r>
                        <a:rPr lang="en-US" sz="2400" baseline="0" dirty="0" smtClean="0">
                          <a:latin typeface="Arial" pitchFamily="34" charset="0"/>
                          <a:cs typeface="Arial" pitchFamily="34" charset="0"/>
                        </a:rPr>
                        <a:t> technology</a:t>
                      </a:r>
                      <a:endParaRPr lang="en-US"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000" dirty="0" smtClean="0">
                          <a:latin typeface="Arial" pitchFamily="34" charset="0"/>
                          <a:cs typeface="Arial" pitchFamily="34" charset="0"/>
                        </a:rPr>
                        <a:t>Store and forward</a:t>
                      </a:r>
                      <a:endParaRPr lang="en-US" sz="2000" dirty="0">
                        <a:latin typeface="Arial" pitchFamily="34" charset="0"/>
                        <a:cs typeface="Arial" pitchFamily="34" charset="0"/>
                      </a:endParaRPr>
                    </a:p>
                  </a:txBody>
                  <a:tcPr/>
                </a:tc>
                <a:tc>
                  <a:txBody>
                    <a:bodyPr/>
                    <a:lstStyle/>
                    <a:p>
                      <a:pPr algn="ctr"/>
                      <a:r>
                        <a:rPr lang="en-US" sz="2000" dirty="0" smtClean="0">
                          <a:latin typeface="Arial" pitchFamily="34" charset="0"/>
                          <a:cs typeface="Arial" pitchFamily="34" charset="0"/>
                        </a:rPr>
                        <a:t>Circuit switching</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r>
              <a:tr h="717550">
                <a:tc>
                  <a:txBody>
                    <a:bodyPr/>
                    <a:lstStyle/>
                    <a:p>
                      <a:pPr algn="ctr"/>
                      <a:r>
                        <a:rPr lang="en-US" sz="2400" dirty="0" smtClean="0">
                          <a:latin typeface="Arial" pitchFamily="34" charset="0"/>
                          <a:cs typeface="Arial" pitchFamily="34" charset="0"/>
                        </a:rPr>
                        <a:t>Switching capacity</a:t>
                      </a:r>
                      <a:endParaRPr lang="en-US"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pPr algn="ctr"/>
                      <a:endParaRPr lang="en-US" sz="2000" dirty="0">
                        <a:latin typeface="Arial" pitchFamily="34" charset="0"/>
                        <a:cs typeface="Arial" pitchFamily="34" charset="0"/>
                      </a:endParaRPr>
                    </a:p>
                  </a:txBody>
                  <a:tcPr/>
                </a:tc>
                <a:tc>
                  <a:txBody>
                    <a:bodyPr/>
                    <a:lstStyle/>
                    <a:p>
                      <a:pPr algn="ct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r>
              <a:tr h="717550">
                <a:tc>
                  <a:txBody>
                    <a:bodyPr/>
                    <a:lstStyle/>
                    <a:p>
                      <a:pPr algn="ctr"/>
                      <a:r>
                        <a:rPr lang="en-US" sz="2400" dirty="0" smtClean="0">
                          <a:latin typeface="Arial" pitchFamily="34" charset="0"/>
                          <a:cs typeface="Arial" pitchFamily="34" charset="0"/>
                        </a:rPr>
                        <a:t>Switching time</a:t>
                      </a:r>
                      <a:endParaRPr lang="en-US"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lang="en-US" sz="2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a:txBody>
                    <a:bodyPr/>
                    <a:lstStyle/>
                    <a:p>
                      <a:pPr algn="ctr"/>
                      <a:endParaRPr lang="en-US" sz="2000" dirty="0">
                        <a:solidFill>
                          <a:srgbClr val="FF0000"/>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lstStyle/>
          <a:p>
            <a:r>
              <a:rPr lang="en-US" sz="3200" dirty="0" smtClean="0"/>
              <a:t>Optical circuit switching </a:t>
            </a:r>
            <a:r>
              <a:rPr lang="en-US" sz="3200" dirty="0" err="1" smtClean="0"/>
              <a:t>v.s</a:t>
            </a:r>
            <a:r>
              <a:rPr lang="en-US" sz="3200" dirty="0" smtClean="0"/>
              <a:t>. </a:t>
            </a:r>
            <a:br>
              <a:rPr lang="en-US" sz="3200" dirty="0" smtClean="0"/>
            </a:br>
            <a:r>
              <a:rPr lang="en-US" sz="3200" dirty="0" smtClean="0"/>
              <a:t>			Electrical packet switching</a:t>
            </a:r>
            <a:endParaRPr lang="en-US" sz="3200" dirty="0"/>
          </a:p>
        </p:txBody>
      </p:sp>
      <p:sp>
        <p:nvSpPr>
          <p:cNvPr id="4" name="Slide Number Placeholder 3"/>
          <p:cNvSpPr>
            <a:spLocks noGrp="1"/>
          </p:cNvSpPr>
          <p:nvPr>
            <p:ph type="sldNum" sz="quarter" idx="10"/>
          </p:nvPr>
        </p:nvSpPr>
        <p:spPr>
          <a:xfrm>
            <a:off x="6705600" y="6400800"/>
            <a:ext cx="1905000" cy="457200"/>
          </a:xfrm>
        </p:spPr>
        <p:txBody>
          <a:bodyPr/>
          <a:lstStyle/>
          <a:p>
            <a:pPr>
              <a:defRPr/>
            </a:pPr>
            <a:fld id="{AEED8FCB-15C7-4006-B9C1-EA78C91A275B}" type="slidenum">
              <a:rPr lang="en-GB" smtClean="0"/>
              <a:pPr>
                <a:defRPr/>
              </a:pPr>
              <a:t>4</a:t>
            </a:fld>
            <a:endParaRPr lang="en-GB"/>
          </a:p>
        </p:txBody>
      </p:sp>
      <p:grpSp>
        <p:nvGrpSpPr>
          <p:cNvPr id="23" name="Group 22"/>
          <p:cNvGrpSpPr/>
          <p:nvPr/>
        </p:nvGrpSpPr>
        <p:grpSpPr>
          <a:xfrm>
            <a:off x="2438400" y="3365863"/>
            <a:ext cx="6389915" cy="775063"/>
            <a:chOff x="2438400" y="3365863"/>
            <a:chExt cx="6389915" cy="775063"/>
          </a:xfrm>
        </p:grpSpPr>
        <p:sp>
          <p:nvSpPr>
            <p:cNvPr id="21" name="Content Placeholder 2"/>
            <p:cNvSpPr txBox="1">
              <a:spLocks/>
            </p:cNvSpPr>
            <p:nvPr/>
          </p:nvSpPr>
          <p:spPr bwMode="auto">
            <a:xfrm>
              <a:off x="2438400" y="3365863"/>
              <a:ext cx="3048000" cy="762000"/>
            </a:xfrm>
            <a:prstGeom prst="rect">
              <a:avLst/>
            </a:prstGeom>
            <a:noFill/>
            <a:ln w="9525">
              <a:noFill/>
              <a:miter lim="800000"/>
              <a:headEnd/>
              <a:tailEnd/>
            </a:ln>
          </p:spPr>
          <p:txBody>
            <a:bodyPr/>
            <a:lstStyle/>
            <a:p>
              <a:r>
                <a:rPr lang="en-US" sz="2000" b="0" dirty="0" smtClean="0">
                  <a:solidFill>
                    <a:srgbClr val="FF0000"/>
                  </a:solidFill>
                  <a:latin typeface="Arial" pitchFamily="34" charset="0"/>
                  <a:cs typeface="Arial" pitchFamily="34" charset="0"/>
                </a:rPr>
                <a:t>16x40Gbps</a:t>
              </a:r>
              <a:r>
                <a:rPr lang="en-US" sz="2000" b="0" dirty="0" smtClean="0">
                  <a:solidFill>
                    <a:schemeClr val="bg2"/>
                  </a:solidFill>
                  <a:latin typeface="Arial" pitchFamily="34" charset="0"/>
                  <a:cs typeface="Arial" pitchFamily="34" charset="0"/>
                </a:rPr>
                <a:t> at high end </a:t>
              </a:r>
            </a:p>
            <a:p>
              <a:r>
                <a:rPr lang="en-US" sz="2000" b="0" dirty="0" smtClean="0">
                  <a:solidFill>
                    <a:schemeClr val="bg2"/>
                  </a:solidFill>
                  <a:latin typeface="Arial" pitchFamily="34" charset="0"/>
                  <a:cs typeface="Arial" pitchFamily="34" charset="0"/>
                </a:rPr>
                <a:t>e.g. Cisco CRS-1</a:t>
              </a:r>
              <a:endParaRPr lang="en-US" sz="2000" b="0" kern="0" dirty="0">
                <a:solidFill>
                  <a:schemeClr val="bg2"/>
                </a:solidFill>
                <a:latin typeface="Arial" pitchFamily="34" charset="0"/>
                <a:ea typeface="+mn-ea"/>
                <a:cs typeface="Arial" pitchFamily="34" charset="0"/>
              </a:endParaRPr>
            </a:p>
          </p:txBody>
        </p:sp>
        <p:sp>
          <p:nvSpPr>
            <p:cNvPr id="22" name="Content Placeholder 2"/>
            <p:cNvSpPr txBox="1">
              <a:spLocks/>
            </p:cNvSpPr>
            <p:nvPr/>
          </p:nvSpPr>
          <p:spPr bwMode="auto">
            <a:xfrm>
              <a:off x="5170715" y="3378926"/>
              <a:ext cx="3657600" cy="762000"/>
            </a:xfrm>
            <a:prstGeom prst="rect">
              <a:avLst/>
            </a:prstGeom>
            <a:noFill/>
            <a:ln w="9525">
              <a:noFill/>
              <a:miter lim="800000"/>
              <a:headEnd/>
              <a:tailEnd/>
            </a:ln>
          </p:spPr>
          <p:txBody>
            <a:bodyPr/>
            <a:lstStyle/>
            <a:p>
              <a:r>
                <a:rPr lang="en-US" sz="2000" b="0" dirty="0" smtClean="0">
                  <a:solidFill>
                    <a:srgbClr val="FF0000"/>
                  </a:solidFill>
                  <a:latin typeface="Arial" pitchFamily="34" charset="0"/>
                  <a:cs typeface="Arial" pitchFamily="34" charset="0"/>
                </a:rPr>
                <a:t>320x100Gbps</a:t>
              </a:r>
              <a:r>
                <a:rPr lang="en-US" sz="2000" b="0" dirty="0" smtClean="0">
                  <a:solidFill>
                    <a:schemeClr val="bg2"/>
                  </a:solidFill>
                  <a:latin typeface="Arial" pitchFamily="34" charset="0"/>
                  <a:cs typeface="Arial" pitchFamily="34" charset="0"/>
                </a:rPr>
                <a:t> on market,    e.g. </a:t>
              </a:r>
              <a:r>
                <a:rPr lang="en-US" sz="2000" b="0" dirty="0" err="1" smtClean="0">
                  <a:solidFill>
                    <a:schemeClr val="bg2"/>
                  </a:solidFill>
                  <a:latin typeface="Arial" pitchFamily="34" charset="0"/>
                  <a:cs typeface="Arial" pitchFamily="34" charset="0"/>
                </a:rPr>
                <a:t>Calient</a:t>
              </a:r>
              <a:r>
                <a:rPr lang="en-US" sz="2000" b="0" dirty="0" smtClean="0">
                  <a:solidFill>
                    <a:schemeClr val="bg2"/>
                  </a:solidFill>
                  <a:latin typeface="Arial" pitchFamily="34" charset="0"/>
                  <a:cs typeface="Arial" pitchFamily="34" charset="0"/>
                </a:rPr>
                <a:t> </a:t>
              </a:r>
              <a:r>
                <a:rPr lang="en-US" sz="2000" b="0" dirty="0" err="1" smtClean="0">
                  <a:solidFill>
                    <a:schemeClr val="bg2"/>
                  </a:solidFill>
                  <a:latin typeface="Arial" pitchFamily="34" charset="0"/>
                  <a:cs typeface="Arial" pitchFamily="34" charset="0"/>
                </a:rPr>
                <a:t>FiberConnect</a:t>
              </a:r>
              <a:r>
                <a:rPr lang="en-US" sz="2000" b="0" dirty="0" smtClean="0">
                  <a:solidFill>
                    <a:schemeClr val="bg2"/>
                  </a:solidFill>
                  <a:latin typeface="Arial" pitchFamily="34" charset="0"/>
                  <a:cs typeface="Arial" pitchFamily="34" charset="0"/>
                </a:rPr>
                <a:t> </a:t>
              </a:r>
              <a:endParaRPr lang="en-US" sz="2000" b="0" dirty="0">
                <a:solidFill>
                  <a:schemeClr val="bg2"/>
                </a:solidFill>
                <a:latin typeface="Arial" pitchFamily="34" charset="0"/>
                <a:cs typeface="Arial" pitchFamily="34" charset="0"/>
              </a:endParaRPr>
            </a:p>
          </p:txBody>
        </p:sp>
      </p:grpSp>
      <p:grpSp>
        <p:nvGrpSpPr>
          <p:cNvPr id="27" name="Group 26"/>
          <p:cNvGrpSpPr/>
          <p:nvPr/>
        </p:nvGrpSpPr>
        <p:grpSpPr>
          <a:xfrm>
            <a:off x="2438400" y="4191000"/>
            <a:ext cx="6045926" cy="762000"/>
            <a:chOff x="2438400" y="4191000"/>
            <a:chExt cx="6045926" cy="762000"/>
          </a:xfrm>
        </p:grpSpPr>
        <p:sp>
          <p:nvSpPr>
            <p:cNvPr id="24" name="Content Placeholder 2"/>
            <p:cNvSpPr txBox="1">
              <a:spLocks/>
            </p:cNvSpPr>
            <p:nvPr/>
          </p:nvSpPr>
          <p:spPr bwMode="auto">
            <a:xfrm>
              <a:off x="2438400" y="4191000"/>
              <a:ext cx="3048000" cy="762000"/>
            </a:xfrm>
            <a:prstGeom prst="rect">
              <a:avLst/>
            </a:prstGeom>
            <a:noFill/>
            <a:ln w="9525">
              <a:noFill/>
              <a:miter lim="800000"/>
              <a:headEnd/>
              <a:tailEnd/>
            </a:ln>
          </p:spPr>
          <p:txBody>
            <a:bodyPr/>
            <a:lstStyle/>
            <a:p>
              <a:r>
                <a:rPr lang="en-US" sz="2000" b="0" dirty="0" smtClean="0">
                  <a:solidFill>
                    <a:srgbClr val="FF0000"/>
                  </a:solidFill>
                  <a:latin typeface="Arial" pitchFamily="34" charset="0"/>
                  <a:cs typeface="Arial" pitchFamily="34" charset="0"/>
                </a:rPr>
                <a:t>Packet</a:t>
              </a:r>
              <a:r>
                <a:rPr lang="en-US" sz="2000" b="0" dirty="0" smtClean="0">
                  <a:solidFill>
                    <a:schemeClr val="bg2"/>
                  </a:solidFill>
                  <a:latin typeface="Arial" pitchFamily="34" charset="0"/>
                  <a:cs typeface="Arial" pitchFamily="34" charset="0"/>
                </a:rPr>
                <a:t> granularity</a:t>
              </a:r>
              <a:endParaRPr lang="en-US" sz="2000" b="0" kern="0" dirty="0">
                <a:solidFill>
                  <a:schemeClr val="bg2"/>
                </a:solidFill>
                <a:latin typeface="Arial" pitchFamily="34" charset="0"/>
                <a:ea typeface="+mn-ea"/>
                <a:cs typeface="Arial" pitchFamily="34" charset="0"/>
              </a:endParaRPr>
            </a:p>
          </p:txBody>
        </p:sp>
        <p:sp>
          <p:nvSpPr>
            <p:cNvPr id="26" name="Content Placeholder 2"/>
            <p:cNvSpPr txBox="1">
              <a:spLocks/>
            </p:cNvSpPr>
            <p:nvPr/>
          </p:nvSpPr>
          <p:spPr bwMode="auto">
            <a:xfrm>
              <a:off x="5436326" y="4191000"/>
              <a:ext cx="3048000" cy="762000"/>
            </a:xfrm>
            <a:prstGeom prst="rect">
              <a:avLst/>
            </a:prstGeom>
            <a:noFill/>
            <a:ln w="9525">
              <a:noFill/>
              <a:miter lim="800000"/>
              <a:headEnd/>
              <a:tailEnd/>
            </a:ln>
          </p:spPr>
          <p:txBody>
            <a:bodyPr/>
            <a:lstStyle/>
            <a:p>
              <a:r>
                <a:rPr lang="en-US" sz="2000" b="0" kern="0" dirty="0" smtClean="0">
                  <a:solidFill>
                    <a:schemeClr val="bg2"/>
                  </a:solidFill>
                  <a:latin typeface="Arial" pitchFamily="34" charset="0"/>
                  <a:ea typeface="+mn-ea"/>
                  <a:cs typeface="Arial" pitchFamily="34" charset="0"/>
                </a:rPr>
                <a:t>Less than </a:t>
              </a:r>
              <a:r>
                <a:rPr lang="en-US" sz="2000" b="0" kern="0" dirty="0" smtClean="0">
                  <a:solidFill>
                    <a:srgbClr val="FF0000"/>
                  </a:solidFill>
                  <a:latin typeface="Arial" pitchFamily="34" charset="0"/>
                  <a:ea typeface="+mn-ea"/>
                  <a:cs typeface="Arial" pitchFamily="34" charset="0"/>
                </a:rPr>
                <a:t>10ms</a:t>
              </a:r>
              <a:endParaRPr lang="en-US" sz="2000" b="0" kern="0" dirty="0">
                <a:solidFill>
                  <a:schemeClr val="bg2"/>
                </a:solidFill>
                <a:latin typeface="Arial" pitchFamily="34" charset="0"/>
                <a:ea typeface="+mn-ea"/>
                <a:cs typeface="Arial" pitchFamily="34" charset="0"/>
              </a:endParaRPr>
            </a:p>
          </p:txBody>
        </p:sp>
      </p:grpSp>
      <p:grpSp>
        <p:nvGrpSpPr>
          <p:cNvPr id="10" name="Group 9"/>
          <p:cNvGrpSpPr/>
          <p:nvPr/>
        </p:nvGrpSpPr>
        <p:grpSpPr>
          <a:xfrm>
            <a:off x="2667000" y="3124200"/>
            <a:ext cx="5486400" cy="3200400"/>
            <a:chOff x="2514600" y="3048000"/>
            <a:chExt cx="5486400" cy="3200400"/>
          </a:xfrm>
        </p:grpSpPr>
        <p:sp>
          <p:nvSpPr>
            <p:cNvPr id="8" name="Rounded Rectangular Callout 7"/>
            <p:cNvSpPr/>
            <p:nvPr/>
          </p:nvSpPr>
          <p:spPr bwMode="auto">
            <a:xfrm>
              <a:off x="2514600" y="3048000"/>
              <a:ext cx="5486400" cy="3200400"/>
            </a:xfrm>
            <a:prstGeom prst="wedgeRoundRectCallout">
              <a:avLst>
                <a:gd name="adj1" fmla="val 27672"/>
                <a:gd name="adj2" fmla="val -57946"/>
                <a:gd name="adj3" fmla="val 16667"/>
              </a:avLst>
            </a:prstGeom>
            <a:ln>
              <a:headEnd/>
              <a:tailEnd/>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pic>
          <p:nvPicPr>
            <p:cNvPr id="6" name="Picture 6" descr="D:\research\data-center\HotNets\mems.JPG"/>
            <p:cNvPicPr>
              <a:picLocks noChangeAspect="1" noChangeArrowheads="1"/>
            </p:cNvPicPr>
            <p:nvPr/>
          </p:nvPicPr>
          <p:blipFill>
            <a:blip r:embed="rId4"/>
            <a:srcRect/>
            <a:stretch>
              <a:fillRect/>
            </a:stretch>
          </p:blipFill>
          <p:spPr bwMode="auto">
            <a:xfrm>
              <a:off x="2743200" y="3276600"/>
              <a:ext cx="5029200" cy="2438400"/>
            </a:xfrm>
            <a:prstGeom prst="rect">
              <a:avLst/>
            </a:prstGeom>
            <a:ln>
              <a:noFill/>
            </a:ln>
            <a:effectLst>
              <a:outerShdw blurRad="292100" dist="139700" dir="2700000" algn="tl" rotWithShape="0">
                <a:srgbClr val="333333">
                  <a:alpha val="65000"/>
                </a:srgbClr>
              </a:outerShdw>
            </a:effectLst>
          </p:spPr>
        </p:pic>
        <p:sp>
          <p:nvSpPr>
            <p:cNvPr id="9" name="Content Placeholder 2"/>
            <p:cNvSpPr txBox="1">
              <a:spLocks/>
            </p:cNvSpPr>
            <p:nvPr/>
          </p:nvSpPr>
          <p:spPr bwMode="auto">
            <a:xfrm>
              <a:off x="3962400" y="5867400"/>
              <a:ext cx="3352800" cy="381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None/>
                <a:defRPr/>
              </a:pPr>
              <a:r>
                <a:rPr lang="en-US" sz="2000" b="0" kern="0" dirty="0" smtClean="0">
                  <a:solidFill>
                    <a:schemeClr val="bg2"/>
                  </a:solidFill>
                  <a:latin typeface="Arial" pitchFamily="34" charset="0"/>
                  <a:ea typeface="+mn-ea"/>
                  <a:cs typeface="Arial" pitchFamily="34" charset="0"/>
                </a:rPr>
                <a:t>e.g.  MEMS optical switch</a:t>
              </a:r>
              <a:endParaRPr lang="en-US" sz="2000" b="0" kern="0" dirty="0">
                <a:solidFill>
                  <a:schemeClr val="bg2"/>
                </a:solidFill>
                <a:latin typeface="Arial" pitchFamily="34" charset="0"/>
                <a:ea typeface="+mn-ea"/>
                <a:cs typeface="Arial" pitchFamily="34" charset="0"/>
              </a:endParaRPr>
            </a:p>
          </p:txBody>
        </p:sp>
      </p:grpSp>
      <p:cxnSp>
        <p:nvCxnSpPr>
          <p:cNvPr id="12" name="Straight Connector 11"/>
          <p:cNvCxnSpPr/>
          <p:nvPr/>
        </p:nvCxnSpPr>
        <p:spPr bwMode="auto">
          <a:xfrm flipV="1">
            <a:off x="4713515" y="3531326"/>
            <a:ext cx="838200" cy="228600"/>
          </a:xfrm>
          <a:prstGeom prst="line">
            <a:avLst/>
          </a:prstGeom>
          <a:noFill/>
          <a:ln w="63500" cap="flat" cmpd="sng" algn="ctr">
            <a:solidFill>
              <a:schemeClr val="bg1"/>
            </a:solidFill>
            <a:prstDash val="solid"/>
            <a:round/>
            <a:headEnd type="none" w="med" len="med"/>
            <a:tailEnd type="stealth" w="med" len="med"/>
          </a:ln>
          <a:effectLst/>
        </p:spPr>
      </p:cxnSp>
      <p:cxnSp>
        <p:nvCxnSpPr>
          <p:cNvPr id="14" name="Straight Connector 13"/>
          <p:cNvCxnSpPr/>
          <p:nvPr/>
        </p:nvCxnSpPr>
        <p:spPr bwMode="auto">
          <a:xfrm rot="5400000">
            <a:off x="4523015" y="3798026"/>
            <a:ext cx="1295400" cy="762000"/>
          </a:xfrm>
          <a:prstGeom prst="line">
            <a:avLst/>
          </a:prstGeom>
          <a:noFill/>
          <a:ln w="63500" cap="flat" cmpd="sng" algn="ctr">
            <a:solidFill>
              <a:schemeClr val="bg1"/>
            </a:solidFill>
            <a:prstDash val="solid"/>
            <a:round/>
            <a:headEnd type="none" w="med" len="med"/>
            <a:tailEnd type="stealth" w="med" len="med"/>
          </a:ln>
          <a:effectLst/>
        </p:spPr>
      </p:cxnSp>
      <p:cxnSp>
        <p:nvCxnSpPr>
          <p:cNvPr id="16" name="Straight Connector 15"/>
          <p:cNvCxnSpPr/>
          <p:nvPr/>
        </p:nvCxnSpPr>
        <p:spPr bwMode="auto">
          <a:xfrm flipV="1">
            <a:off x="4865915" y="4598126"/>
            <a:ext cx="1143000" cy="304800"/>
          </a:xfrm>
          <a:prstGeom prst="line">
            <a:avLst/>
          </a:prstGeom>
          <a:noFill/>
          <a:ln w="63500" cap="flat" cmpd="sng" algn="ctr">
            <a:solidFill>
              <a:schemeClr val="bg1"/>
            </a:solidFill>
            <a:prstDash val="solid"/>
            <a:round/>
            <a:headEnd type="none" w="med" len="med"/>
            <a:tailEnd type="stealth" w="med" len="med"/>
          </a:ln>
          <a:effectLst/>
        </p:spPr>
      </p:cxnSp>
    </p:spTree>
    <p:custDataLst>
      <p:tags r:id="rId1"/>
    </p:custDataLst>
  </p:cSld>
  <p:clrMapOvr>
    <a:masterClrMapping/>
  </p:clrMapOvr>
  <p:transition advTm="8112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childTnLst>
                          </p:cTn>
                        </p:par>
                        <p:par>
                          <p:cTn id="25" fill="hold">
                            <p:stCondLst>
                              <p:cond delay="0"/>
                            </p:stCondLst>
                            <p:childTnLst>
                              <p:par>
                                <p:cTn id="26" presetID="1" presetClass="exit" presetSubtype="0" fill="hold" nodeType="afterEffect">
                                  <p:stCondLst>
                                    <p:cond delay="0"/>
                                  </p:stCondLst>
                                  <p:childTnLst>
                                    <p:set>
                                      <p:cBhvr>
                                        <p:cTn id="27" dur="1" fill="hold">
                                          <p:stCondLst>
                                            <p:cond delay="0"/>
                                          </p:stCondLst>
                                        </p:cTn>
                                        <p:tgtEl>
                                          <p:spTgt spid="14"/>
                                        </p:tgtEl>
                                        <p:attrNameLst>
                                          <p:attrName>style.visibility</p:attrName>
                                        </p:attrNameLst>
                                      </p:cBhvr>
                                      <p:to>
                                        <p:strVal val="hidden"/>
                                      </p:to>
                                    </p:set>
                                  </p:childTnLst>
                                </p:cTn>
                              </p:par>
                            </p:childTnLst>
                          </p:cTn>
                        </p:par>
                        <p:par>
                          <p:cTn id="28" fill="hold">
                            <p:stCondLst>
                              <p:cond delay="0"/>
                            </p:stCondLst>
                            <p:childTnLst>
                              <p:par>
                                <p:cTn id="29" presetID="1" presetClass="exit" presetSubtype="0" fill="hold" nodeType="after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par>
                          <p:cTn id="31" fill="hold">
                            <p:stCondLst>
                              <p:cond delay="0"/>
                            </p:stCondLst>
                            <p:childTnLst>
                              <p:par>
                                <p:cTn id="32" presetID="1" presetClass="exit" presetSubtype="0" fill="hold" nodeType="afterEffect">
                                  <p:stCondLst>
                                    <p:cond delay="0"/>
                                  </p:stCondLst>
                                  <p:childTnLst>
                                    <p:set>
                                      <p:cBhvr>
                                        <p:cTn id="33" dur="1" fill="hold">
                                          <p:stCondLst>
                                            <p:cond delay="0"/>
                                          </p:stCondLst>
                                        </p:cTn>
                                        <p:tgtEl>
                                          <p:spTgt spid="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534F502F-669C-44E4-85FB-783A5565AE65}" type="slidenum">
              <a:rPr lang="en-GB" smtClean="0">
                <a:latin typeface="Arial" charset="0"/>
                <a:cs typeface="Arial" charset="0"/>
              </a:rPr>
              <a:pPr/>
              <a:t>5</a:t>
            </a:fld>
            <a:endParaRPr lang="en-GB" smtClean="0">
              <a:latin typeface="Arial" charset="0"/>
              <a:cs typeface="Arial" charset="0"/>
            </a:endParaRPr>
          </a:p>
        </p:txBody>
      </p:sp>
      <p:sp>
        <p:nvSpPr>
          <p:cNvPr id="271362" name="Rectangle 2"/>
          <p:cNvSpPr>
            <a:spLocks noGrp="1" noChangeArrowheads="1"/>
          </p:cNvSpPr>
          <p:nvPr>
            <p:ph type="title"/>
          </p:nvPr>
        </p:nvSpPr>
        <p:spPr>
          <a:xfrm>
            <a:off x="990600" y="76200"/>
            <a:ext cx="8458200" cy="990600"/>
          </a:xfrm>
        </p:spPr>
        <p:txBody>
          <a:bodyPr/>
          <a:lstStyle/>
          <a:p>
            <a:pPr>
              <a:defRPr/>
            </a:pPr>
            <a:r>
              <a:rPr lang="en-US" altLang="zh-CN" sz="3200" dirty="0" smtClean="0">
                <a:ea typeface="宋体" pitchFamily="2" charset="-122"/>
              </a:rPr>
              <a:t>Optical circuit switching is promising despite slow switching time </a:t>
            </a:r>
            <a:endParaRPr lang="en-US" altLang="zh-CN" sz="3200" dirty="0">
              <a:ea typeface="宋体" pitchFamily="2" charset="-122"/>
            </a:endParaRPr>
          </a:p>
        </p:txBody>
      </p:sp>
      <p:sp>
        <p:nvSpPr>
          <p:cNvPr id="271364" name="AutoShape 4"/>
          <p:cNvSpPr>
            <a:spLocks noChangeArrowheads="1"/>
          </p:cNvSpPr>
          <p:nvPr/>
        </p:nvSpPr>
        <p:spPr bwMode="auto">
          <a:xfrm>
            <a:off x="762000" y="5334000"/>
            <a:ext cx="7620000" cy="7620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altLang="zh-CN" dirty="0">
                <a:solidFill>
                  <a:schemeClr val="tx1"/>
                </a:solidFill>
                <a:latin typeface="Arial" pitchFamily="34" charset="0"/>
                <a:cs typeface="Arial" pitchFamily="34" charset="0"/>
              </a:rPr>
              <a:t>Full bisection bandwidth at packet granularity</a:t>
            </a:r>
          </a:p>
          <a:p>
            <a:pPr>
              <a:defRPr/>
            </a:pPr>
            <a:r>
              <a:rPr lang="en-US" altLang="zh-CN" dirty="0">
                <a:solidFill>
                  <a:schemeClr val="tx1"/>
                </a:solidFill>
                <a:latin typeface="Arial" pitchFamily="34" charset="0"/>
                <a:cs typeface="Arial" pitchFamily="34" charset="0"/>
              </a:rPr>
              <a:t>may not be necessary</a:t>
            </a:r>
          </a:p>
        </p:txBody>
      </p:sp>
      <p:sp>
        <p:nvSpPr>
          <p:cNvPr id="8199" name="Rectangle 263"/>
          <p:cNvSpPr>
            <a:spLocks noChangeArrowheads="1"/>
          </p:cNvSpPr>
          <p:nvPr/>
        </p:nvSpPr>
        <p:spPr bwMode="auto">
          <a:xfrm>
            <a:off x="862013" y="3505200"/>
            <a:ext cx="7880350" cy="8382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rgbClr val="FF0000"/>
                </a:solidFill>
                <a:latin typeface="Arial" charset="0"/>
                <a:cs typeface="Arial" charset="0"/>
              </a:rPr>
              <a:t>[WREN09]: </a:t>
            </a:r>
            <a:r>
              <a:rPr lang="en-US" altLang="zh-CN" b="0" i="1" dirty="0">
                <a:solidFill>
                  <a:schemeClr val="bg2"/>
                </a:solidFill>
                <a:latin typeface="Arial" charset="0"/>
                <a:cs typeface="Arial" charset="0"/>
              </a:rPr>
              <a:t>“…we find that traffic at the five edge switches exhibit an ON/OFF pattern… ” </a:t>
            </a:r>
            <a:endParaRPr lang="en-US" altLang="zh-CN" b="0" dirty="0">
              <a:solidFill>
                <a:schemeClr val="bg2"/>
              </a:solidFill>
              <a:latin typeface="Arial" charset="0"/>
              <a:cs typeface="Arial" charset="0"/>
            </a:endParaRPr>
          </a:p>
        </p:txBody>
      </p:sp>
      <p:sp>
        <p:nvSpPr>
          <p:cNvPr id="8200" name="Rectangle 263"/>
          <p:cNvSpPr>
            <a:spLocks noChangeArrowheads="1"/>
          </p:cNvSpPr>
          <p:nvPr/>
        </p:nvSpPr>
        <p:spPr bwMode="auto">
          <a:xfrm>
            <a:off x="838200" y="2057400"/>
            <a:ext cx="7880350" cy="9144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a:solidFill>
                  <a:srgbClr val="FF0000"/>
                </a:solidFill>
                <a:latin typeface="Arial" charset="0"/>
                <a:cs typeface="Arial" charset="0"/>
              </a:rPr>
              <a:t>[IMC09][HotNets09]: </a:t>
            </a:r>
            <a:r>
              <a:rPr lang="en-US" altLang="zh-CN" b="0" i="1">
                <a:solidFill>
                  <a:schemeClr val="bg2"/>
                </a:solidFill>
                <a:latin typeface="Arial" charset="0"/>
                <a:cs typeface="Arial" charset="0"/>
              </a:rPr>
              <a:t>“Only a few ToRs are hot and most their traffic goes to a few other ToRs. …”</a:t>
            </a:r>
            <a:endParaRPr lang="en-US" altLang="zh-CN" b="0">
              <a:solidFill>
                <a:schemeClr val="bg2"/>
              </a:solidFill>
              <a:latin typeface="Arial" charset="0"/>
              <a:cs typeface="Arial" charset="0"/>
            </a:endParaRPr>
          </a:p>
        </p:txBody>
      </p:sp>
    </p:spTree>
    <p:custDataLst>
      <p:tags r:id="rId1"/>
    </p:custDataLst>
  </p:cSld>
  <p:clrMapOvr>
    <a:masterClrMapping/>
  </p:clrMapOvr>
  <p:transition advTm="64725">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71364"/>
                                        </p:tgtEl>
                                        <p:attrNameLst>
                                          <p:attrName>style.visibility</p:attrName>
                                        </p:attrNameLst>
                                      </p:cBhvr>
                                      <p:to>
                                        <p:strVal val="visible"/>
                                      </p:to>
                                    </p:set>
                                    <p:animEffect transition="in" filter="barn(outVertical)">
                                      <p:cBhvr>
                                        <p:cTn id="7" dur="500"/>
                                        <p:tgtEl>
                                          <p:spTgt spid="271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1066800" y="76200"/>
            <a:ext cx="7924800" cy="990600"/>
          </a:xfrm>
        </p:spPr>
        <p:txBody>
          <a:bodyPr/>
          <a:lstStyle/>
          <a:p>
            <a:pPr>
              <a:defRPr/>
            </a:pPr>
            <a:r>
              <a:rPr lang="en-US" altLang="zh-CN" sz="3200" dirty="0" smtClean="0">
                <a:ea typeface="宋体" pitchFamily="2" charset="-122"/>
              </a:rPr>
              <a:t>Hybrid packet/circuit switched </a:t>
            </a:r>
            <a:br>
              <a:rPr lang="en-US" altLang="zh-CN" sz="3200" dirty="0" smtClean="0">
                <a:ea typeface="宋体" pitchFamily="2" charset="-122"/>
              </a:rPr>
            </a:br>
            <a:r>
              <a:rPr lang="en-US" altLang="zh-CN" sz="3200" dirty="0" smtClean="0">
                <a:ea typeface="宋体" pitchFamily="2" charset="-122"/>
              </a:rPr>
              <a:t>network architecture</a:t>
            </a:r>
          </a:p>
        </p:txBody>
      </p:sp>
      <p:grpSp>
        <p:nvGrpSpPr>
          <p:cNvPr id="9219" name="Group 7"/>
          <p:cNvGrpSpPr>
            <a:grpSpLocks/>
          </p:cNvGrpSpPr>
          <p:nvPr/>
        </p:nvGrpSpPr>
        <p:grpSpPr bwMode="auto">
          <a:xfrm>
            <a:off x="1143000" y="1371600"/>
            <a:ext cx="4991100" cy="2465388"/>
            <a:chOff x="1296" y="816"/>
            <a:chExt cx="3144" cy="1644"/>
          </a:xfrm>
        </p:grpSpPr>
        <p:sp>
          <p:nvSpPr>
            <p:cNvPr id="9272" name="Line 8"/>
            <p:cNvSpPr>
              <a:spLocks noChangeShapeType="1"/>
            </p:cNvSpPr>
            <p:nvPr/>
          </p:nvSpPr>
          <p:spPr bwMode="auto">
            <a:xfrm flipV="1">
              <a:off x="1613" y="1532"/>
              <a:ext cx="268" cy="323"/>
            </a:xfrm>
            <a:prstGeom prst="line">
              <a:avLst/>
            </a:prstGeom>
            <a:noFill/>
            <a:ln w="19050">
              <a:solidFill>
                <a:schemeClr val="bg2"/>
              </a:solidFill>
              <a:round/>
              <a:headEnd/>
              <a:tailEnd/>
            </a:ln>
          </p:spPr>
          <p:txBody>
            <a:bodyPr wrap="none" anchor="ctr"/>
            <a:lstStyle/>
            <a:p>
              <a:endParaRPr lang="en-US"/>
            </a:p>
          </p:txBody>
        </p:sp>
        <p:sp>
          <p:nvSpPr>
            <p:cNvPr id="9273" name="Line 9"/>
            <p:cNvSpPr>
              <a:spLocks noChangeShapeType="1"/>
            </p:cNvSpPr>
            <p:nvPr/>
          </p:nvSpPr>
          <p:spPr bwMode="auto">
            <a:xfrm flipH="1" flipV="1">
              <a:off x="2029" y="1497"/>
              <a:ext cx="129" cy="362"/>
            </a:xfrm>
            <a:prstGeom prst="line">
              <a:avLst/>
            </a:prstGeom>
            <a:noFill/>
            <a:ln w="19050">
              <a:solidFill>
                <a:schemeClr val="bg2"/>
              </a:solidFill>
              <a:round/>
              <a:headEnd/>
              <a:tailEnd/>
            </a:ln>
          </p:spPr>
          <p:txBody>
            <a:bodyPr wrap="none" anchor="ctr"/>
            <a:lstStyle/>
            <a:p>
              <a:endParaRPr lang="en-US"/>
            </a:p>
          </p:txBody>
        </p:sp>
        <p:sp>
          <p:nvSpPr>
            <p:cNvPr id="9274" name="Line 10"/>
            <p:cNvSpPr>
              <a:spLocks noChangeShapeType="1"/>
            </p:cNvSpPr>
            <p:nvPr/>
          </p:nvSpPr>
          <p:spPr bwMode="auto">
            <a:xfrm flipV="1">
              <a:off x="2623" y="1532"/>
              <a:ext cx="187" cy="327"/>
            </a:xfrm>
            <a:prstGeom prst="line">
              <a:avLst/>
            </a:prstGeom>
            <a:noFill/>
            <a:ln w="19050">
              <a:solidFill>
                <a:schemeClr val="bg2"/>
              </a:solidFill>
              <a:round/>
              <a:headEnd/>
              <a:tailEnd/>
            </a:ln>
          </p:spPr>
          <p:txBody>
            <a:bodyPr wrap="none" anchor="ctr"/>
            <a:lstStyle/>
            <a:p>
              <a:endParaRPr lang="en-US"/>
            </a:p>
          </p:txBody>
        </p:sp>
        <p:sp>
          <p:nvSpPr>
            <p:cNvPr id="9275" name="Line 11"/>
            <p:cNvSpPr>
              <a:spLocks noChangeShapeType="1"/>
            </p:cNvSpPr>
            <p:nvPr/>
          </p:nvSpPr>
          <p:spPr bwMode="auto">
            <a:xfrm flipH="1" flipV="1">
              <a:off x="2979" y="1548"/>
              <a:ext cx="158" cy="342"/>
            </a:xfrm>
            <a:prstGeom prst="line">
              <a:avLst/>
            </a:prstGeom>
            <a:noFill/>
            <a:ln w="19050">
              <a:solidFill>
                <a:schemeClr val="bg2"/>
              </a:solidFill>
              <a:round/>
              <a:headEnd/>
              <a:tailEnd/>
            </a:ln>
          </p:spPr>
          <p:txBody>
            <a:bodyPr wrap="none" anchor="ctr"/>
            <a:lstStyle/>
            <a:p>
              <a:endParaRPr lang="en-US"/>
            </a:p>
          </p:txBody>
        </p:sp>
        <p:sp>
          <p:nvSpPr>
            <p:cNvPr id="9276" name="Line 12"/>
            <p:cNvSpPr>
              <a:spLocks noChangeShapeType="1"/>
            </p:cNvSpPr>
            <p:nvPr/>
          </p:nvSpPr>
          <p:spPr bwMode="auto">
            <a:xfrm flipV="1">
              <a:off x="3613" y="1548"/>
              <a:ext cx="105" cy="342"/>
            </a:xfrm>
            <a:prstGeom prst="line">
              <a:avLst/>
            </a:prstGeom>
            <a:noFill/>
            <a:ln w="19050">
              <a:solidFill>
                <a:schemeClr val="bg2"/>
              </a:solidFill>
              <a:round/>
              <a:headEnd/>
              <a:tailEnd/>
            </a:ln>
          </p:spPr>
          <p:txBody>
            <a:bodyPr wrap="none" anchor="ctr"/>
            <a:lstStyle/>
            <a:p>
              <a:endParaRPr lang="en-US"/>
            </a:p>
          </p:txBody>
        </p:sp>
        <p:sp>
          <p:nvSpPr>
            <p:cNvPr id="9277" name="Line 13"/>
            <p:cNvSpPr>
              <a:spLocks noChangeShapeType="1"/>
            </p:cNvSpPr>
            <p:nvPr/>
          </p:nvSpPr>
          <p:spPr bwMode="auto">
            <a:xfrm flipH="1" flipV="1">
              <a:off x="3989" y="1502"/>
              <a:ext cx="264" cy="353"/>
            </a:xfrm>
            <a:prstGeom prst="line">
              <a:avLst/>
            </a:prstGeom>
            <a:noFill/>
            <a:ln w="19050">
              <a:solidFill>
                <a:schemeClr val="bg2"/>
              </a:solidFill>
              <a:round/>
              <a:headEnd/>
              <a:tailEnd/>
            </a:ln>
          </p:spPr>
          <p:txBody>
            <a:bodyPr wrap="none" anchor="ctr"/>
            <a:lstStyle/>
            <a:p>
              <a:endParaRPr lang="en-US"/>
            </a:p>
          </p:txBody>
        </p:sp>
        <p:sp>
          <p:nvSpPr>
            <p:cNvPr id="9278" name="Line 14"/>
            <p:cNvSpPr>
              <a:spLocks noChangeShapeType="1"/>
            </p:cNvSpPr>
            <p:nvPr/>
          </p:nvSpPr>
          <p:spPr bwMode="auto">
            <a:xfrm flipV="1">
              <a:off x="2029" y="944"/>
              <a:ext cx="739" cy="458"/>
            </a:xfrm>
            <a:prstGeom prst="line">
              <a:avLst/>
            </a:prstGeom>
            <a:noFill/>
            <a:ln w="19050">
              <a:solidFill>
                <a:schemeClr val="bg2"/>
              </a:solidFill>
              <a:round/>
              <a:headEnd/>
              <a:tailEnd/>
            </a:ln>
          </p:spPr>
          <p:txBody>
            <a:bodyPr wrap="none" anchor="ctr"/>
            <a:lstStyle/>
            <a:p>
              <a:endParaRPr lang="en-US"/>
            </a:p>
          </p:txBody>
        </p:sp>
        <p:sp>
          <p:nvSpPr>
            <p:cNvPr id="9279" name="Line 15"/>
            <p:cNvSpPr>
              <a:spLocks noChangeShapeType="1"/>
            </p:cNvSpPr>
            <p:nvPr/>
          </p:nvSpPr>
          <p:spPr bwMode="auto">
            <a:xfrm>
              <a:off x="2873" y="894"/>
              <a:ext cx="0" cy="552"/>
            </a:xfrm>
            <a:prstGeom prst="line">
              <a:avLst/>
            </a:prstGeom>
            <a:noFill/>
            <a:ln w="19050">
              <a:solidFill>
                <a:schemeClr val="bg2"/>
              </a:solidFill>
              <a:round/>
              <a:headEnd/>
              <a:tailEnd/>
            </a:ln>
          </p:spPr>
          <p:txBody>
            <a:bodyPr wrap="none" anchor="ctr"/>
            <a:lstStyle/>
            <a:p>
              <a:endParaRPr lang="en-US"/>
            </a:p>
          </p:txBody>
        </p:sp>
        <p:sp>
          <p:nvSpPr>
            <p:cNvPr id="9280" name="Line 16"/>
            <p:cNvSpPr>
              <a:spLocks noChangeShapeType="1"/>
            </p:cNvSpPr>
            <p:nvPr/>
          </p:nvSpPr>
          <p:spPr bwMode="auto">
            <a:xfrm>
              <a:off x="2979" y="944"/>
              <a:ext cx="845" cy="502"/>
            </a:xfrm>
            <a:prstGeom prst="line">
              <a:avLst/>
            </a:prstGeom>
            <a:noFill/>
            <a:ln w="19050">
              <a:solidFill>
                <a:schemeClr val="bg2"/>
              </a:solidFill>
              <a:round/>
              <a:headEnd/>
              <a:tailEnd/>
            </a:ln>
          </p:spPr>
          <p:txBody>
            <a:bodyPr wrap="none" anchor="ctr"/>
            <a:lstStyle/>
            <a:p>
              <a:endParaRPr lang="en-US"/>
            </a:p>
          </p:txBody>
        </p:sp>
        <p:pic>
          <p:nvPicPr>
            <p:cNvPr id="9281" name="Picture 17"/>
            <p:cNvPicPr>
              <a:picLocks noChangeAspect="1" noChangeArrowheads="1"/>
            </p:cNvPicPr>
            <p:nvPr/>
          </p:nvPicPr>
          <p:blipFill>
            <a:blip r:embed="rId4"/>
            <a:srcRect/>
            <a:stretch>
              <a:fillRect/>
            </a:stretch>
          </p:blipFill>
          <p:spPr bwMode="auto">
            <a:xfrm>
              <a:off x="3672" y="1365"/>
              <a:ext cx="442" cy="183"/>
            </a:xfrm>
            <a:prstGeom prst="rect">
              <a:avLst/>
            </a:prstGeom>
            <a:noFill/>
            <a:ln w="9525">
              <a:noFill/>
              <a:miter lim="800000"/>
              <a:headEnd/>
              <a:tailEnd/>
            </a:ln>
          </p:spPr>
        </p:pic>
        <p:pic>
          <p:nvPicPr>
            <p:cNvPr id="9282" name="Picture 18" descr="D:\research\data-center\HotNets\rack.JPG"/>
            <p:cNvPicPr>
              <a:picLocks noChangeAspect="1" noChangeArrowheads="1"/>
            </p:cNvPicPr>
            <p:nvPr/>
          </p:nvPicPr>
          <p:blipFill>
            <a:blip r:embed="rId5"/>
            <a:srcRect/>
            <a:stretch>
              <a:fillRect/>
            </a:stretch>
          </p:blipFill>
          <p:spPr bwMode="auto">
            <a:xfrm>
              <a:off x="1296" y="2192"/>
              <a:ext cx="528" cy="268"/>
            </a:xfrm>
            <a:prstGeom prst="rect">
              <a:avLst/>
            </a:prstGeom>
            <a:noFill/>
            <a:ln w="9525">
              <a:noFill/>
              <a:miter lim="800000"/>
              <a:headEnd/>
              <a:tailEnd/>
            </a:ln>
          </p:spPr>
        </p:pic>
        <p:sp>
          <p:nvSpPr>
            <p:cNvPr id="9283" name="Line 19"/>
            <p:cNvSpPr>
              <a:spLocks noChangeShapeType="1"/>
            </p:cNvSpPr>
            <p:nvPr/>
          </p:nvSpPr>
          <p:spPr bwMode="auto">
            <a:xfrm flipH="1">
              <a:off x="1358" y="1905"/>
              <a:ext cx="211" cy="303"/>
            </a:xfrm>
            <a:prstGeom prst="line">
              <a:avLst/>
            </a:prstGeom>
            <a:noFill/>
            <a:ln w="19050">
              <a:solidFill>
                <a:schemeClr val="bg2"/>
              </a:solidFill>
              <a:round/>
              <a:headEnd/>
              <a:tailEnd/>
            </a:ln>
          </p:spPr>
          <p:txBody>
            <a:bodyPr wrap="none" anchor="ctr"/>
            <a:lstStyle/>
            <a:p>
              <a:endParaRPr lang="en-US"/>
            </a:p>
          </p:txBody>
        </p:sp>
        <p:sp>
          <p:nvSpPr>
            <p:cNvPr id="9284" name="Line 20"/>
            <p:cNvSpPr>
              <a:spLocks noChangeShapeType="1"/>
            </p:cNvSpPr>
            <p:nvPr/>
          </p:nvSpPr>
          <p:spPr bwMode="auto">
            <a:xfrm flipH="1">
              <a:off x="1410" y="1905"/>
              <a:ext cx="159" cy="303"/>
            </a:xfrm>
            <a:prstGeom prst="line">
              <a:avLst/>
            </a:prstGeom>
            <a:noFill/>
            <a:ln w="19050">
              <a:solidFill>
                <a:schemeClr val="bg2"/>
              </a:solidFill>
              <a:round/>
              <a:headEnd/>
              <a:tailEnd/>
            </a:ln>
          </p:spPr>
          <p:txBody>
            <a:bodyPr wrap="none" anchor="ctr"/>
            <a:lstStyle/>
            <a:p>
              <a:endParaRPr lang="en-US"/>
            </a:p>
          </p:txBody>
        </p:sp>
        <p:sp>
          <p:nvSpPr>
            <p:cNvPr id="9285" name="Line 21"/>
            <p:cNvSpPr>
              <a:spLocks noChangeShapeType="1"/>
            </p:cNvSpPr>
            <p:nvPr/>
          </p:nvSpPr>
          <p:spPr bwMode="auto">
            <a:xfrm flipH="1">
              <a:off x="1463" y="1905"/>
              <a:ext cx="106" cy="303"/>
            </a:xfrm>
            <a:prstGeom prst="line">
              <a:avLst/>
            </a:prstGeom>
            <a:noFill/>
            <a:ln w="19050">
              <a:solidFill>
                <a:schemeClr val="bg2"/>
              </a:solidFill>
              <a:round/>
              <a:headEnd/>
              <a:tailEnd/>
            </a:ln>
          </p:spPr>
          <p:txBody>
            <a:bodyPr wrap="none" anchor="ctr"/>
            <a:lstStyle/>
            <a:p>
              <a:endParaRPr lang="en-US"/>
            </a:p>
          </p:txBody>
        </p:sp>
        <p:sp>
          <p:nvSpPr>
            <p:cNvPr id="9286" name="Line 22"/>
            <p:cNvSpPr>
              <a:spLocks noChangeShapeType="1"/>
            </p:cNvSpPr>
            <p:nvPr/>
          </p:nvSpPr>
          <p:spPr bwMode="auto">
            <a:xfrm flipH="1">
              <a:off x="1498" y="1905"/>
              <a:ext cx="71" cy="303"/>
            </a:xfrm>
            <a:prstGeom prst="line">
              <a:avLst/>
            </a:prstGeom>
            <a:noFill/>
            <a:ln w="19050">
              <a:solidFill>
                <a:schemeClr val="bg2"/>
              </a:solidFill>
              <a:round/>
              <a:headEnd/>
              <a:tailEnd/>
            </a:ln>
          </p:spPr>
          <p:txBody>
            <a:bodyPr wrap="none" anchor="ctr"/>
            <a:lstStyle/>
            <a:p>
              <a:endParaRPr lang="en-US"/>
            </a:p>
          </p:txBody>
        </p:sp>
        <p:sp>
          <p:nvSpPr>
            <p:cNvPr id="9287" name="Line 23"/>
            <p:cNvSpPr>
              <a:spLocks noChangeShapeType="1"/>
            </p:cNvSpPr>
            <p:nvPr/>
          </p:nvSpPr>
          <p:spPr bwMode="auto">
            <a:xfrm flipH="1">
              <a:off x="1534" y="1905"/>
              <a:ext cx="35" cy="303"/>
            </a:xfrm>
            <a:prstGeom prst="line">
              <a:avLst/>
            </a:prstGeom>
            <a:noFill/>
            <a:ln w="19050">
              <a:solidFill>
                <a:schemeClr val="bg2"/>
              </a:solidFill>
              <a:round/>
              <a:headEnd/>
              <a:tailEnd/>
            </a:ln>
          </p:spPr>
          <p:txBody>
            <a:bodyPr wrap="none" anchor="ctr"/>
            <a:lstStyle/>
            <a:p>
              <a:endParaRPr lang="en-US"/>
            </a:p>
          </p:txBody>
        </p:sp>
        <p:sp>
          <p:nvSpPr>
            <p:cNvPr id="9288" name="Line 24"/>
            <p:cNvSpPr>
              <a:spLocks noChangeShapeType="1"/>
            </p:cNvSpPr>
            <p:nvPr/>
          </p:nvSpPr>
          <p:spPr bwMode="auto">
            <a:xfrm flipH="1">
              <a:off x="1569" y="1905"/>
              <a:ext cx="0" cy="303"/>
            </a:xfrm>
            <a:prstGeom prst="line">
              <a:avLst/>
            </a:prstGeom>
            <a:noFill/>
            <a:ln w="19050">
              <a:solidFill>
                <a:schemeClr val="bg2"/>
              </a:solidFill>
              <a:round/>
              <a:headEnd/>
              <a:tailEnd/>
            </a:ln>
          </p:spPr>
          <p:txBody>
            <a:bodyPr wrap="none" anchor="ctr"/>
            <a:lstStyle/>
            <a:p>
              <a:endParaRPr lang="en-US"/>
            </a:p>
          </p:txBody>
        </p:sp>
        <p:sp>
          <p:nvSpPr>
            <p:cNvPr id="9289" name="Line 25"/>
            <p:cNvSpPr>
              <a:spLocks noChangeShapeType="1"/>
            </p:cNvSpPr>
            <p:nvPr/>
          </p:nvSpPr>
          <p:spPr bwMode="auto">
            <a:xfrm>
              <a:off x="1569" y="1855"/>
              <a:ext cx="35" cy="337"/>
            </a:xfrm>
            <a:prstGeom prst="line">
              <a:avLst/>
            </a:prstGeom>
            <a:noFill/>
            <a:ln w="19050">
              <a:solidFill>
                <a:schemeClr val="bg2"/>
              </a:solidFill>
              <a:round/>
              <a:headEnd/>
              <a:tailEnd/>
            </a:ln>
          </p:spPr>
          <p:txBody>
            <a:bodyPr wrap="none" anchor="ctr"/>
            <a:lstStyle/>
            <a:p>
              <a:endParaRPr lang="en-US"/>
            </a:p>
          </p:txBody>
        </p:sp>
        <p:sp>
          <p:nvSpPr>
            <p:cNvPr id="9290" name="Line 26"/>
            <p:cNvSpPr>
              <a:spLocks noChangeShapeType="1"/>
            </p:cNvSpPr>
            <p:nvPr/>
          </p:nvSpPr>
          <p:spPr bwMode="auto">
            <a:xfrm>
              <a:off x="1569" y="1855"/>
              <a:ext cx="70" cy="343"/>
            </a:xfrm>
            <a:prstGeom prst="line">
              <a:avLst/>
            </a:prstGeom>
            <a:noFill/>
            <a:ln w="19050">
              <a:solidFill>
                <a:schemeClr val="bg2"/>
              </a:solidFill>
              <a:round/>
              <a:headEnd/>
              <a:tailEnd/>
            </a:ln>
          </p:spPr>
          <p:txBody>
            <a:bodyPr wrap="none" anchor="ctr"/>
            <a:lstStyle/>
            <a:p>
              <a:endParaRPr lang="en-US"/>
            </a:p>
          </p:txBody>
        </p:sp>
        <p:sp>
          <p:nvSpPr>
            <p:cNvPr id="9291" name="Line 27"/>
            <p:cNvSpPr>
              <a:spLocks noChangeShapeType="1"/>
            </p:cNvSpPr>
            <p:nvPr/>
          </p:nvSpPr>
          <p:spPr bwMode="auto">
            <a:xfrm>
              <a:off x="1569" y="1905"/>
              <a:ext cx="114" cy="293"/>
            </a:xfrm>
            <a:prstGeom prst="line">
              <a:avLst/>
            </a:prstGeom>
            <a:noFill/>
            <a:ln w="19050">
              <a:solidFill>
                <a:schemeClr val="bg2"/>
              </a:solidFill>
              <a:round/>
              <a:headEnd/>
              <a:tailEnd/>
            </a:ln>
          </p:spPr>
          <p:txBody>
            <a:bodyPr wrap="none" anchor="ctr"/>
            <a:lstStyle/>
            <a:p>
              <a:endParaRPr lang="en-US"/>
            </a:p>
          </p:txBody>
        </p:sp>
        <p:sp>
          <p:nvSpPr>
            <p:cNvPr id="9292" name="Line 28"/>
            <p:cNvSpPr>
              <a:spLocks noChangeShapeType="1"/>
            </p:cNvSpPr>
            <p:nvPr/>
          </p:nvSpPr>
          <p:spPr bwMode="auto">
            <a:xfrm>
              <a:off x="1569" y="1905"/>
              <a:ext cx="149" cy="303"/>
            </a:xfrm>
            <a:prstGeom prst="line">
              <a:avLst/>
            </a:prstGeom>
            <a:noFill/>
            <a:ln w="19050">
              <a:solidFill>
                <a:schemeClr val="bg2"/>
              </a:solidFill>
              <a:round/>
              <a:headEnd/>
              <a:tailEnd/>
            </a:ln>
          </p:spPr>
          <p:txBody>
            <a:bodyPr wrap="none" anchor="ctr"/>
            <a:lstStyle/>
            <a:p>
              <a:endParaRPr lang="en-US"/>
            </a:p>
          </p:txBody>
        </p:sp>
        <p:sp>
          <p:nvSpPr>
            <p:cNvPr id="9293" name="Line 29"/>
            <p:cNvSpPr>
              <a:spLocks noChangeShapeType="1"/>
            </p:cNvSpPr>
            <p:nvPr/>
          </p:nvSpPr>
          <p:spPr bwMode="auto">
            <a:xfrm>
              <a:off x="1569" y="1905"/>
              <a:ext cx="185" cy="303"/>
            </a:xfrm>
            <a:prstGeom prst="line">
              <a:avLst/>
            </a:prstGeom>
            <a:noFill/>
            <a:ln w="19050">
              <a:solidFill>
                <a:schemeClr val="bg2"/>
              </a:solidFill>
              <a:round/>
              <a:headEnd/>
              <a:tailEnd/>
            </a:ln>
          </p:spPr>
          <p:txBody>
            <a:bodyPr wrap="none" anchor="ctr"/>
            <a:lstStyle/>
            <a:p>
              <a:endParaRPr lang="en-US"/>
            </a:p>
          </p:txBody>
        </p:sp>
        <p:sp>
          <p:nvSpPr>
            <p:cNvPr id="9294" name="Line 30"/>
            <p:cNvSpPr>
              <a:spLocks noChangeShapeType="1"/>
            </p:cNvSpPr>
            <p:nvPr/>
          </p:nvSpPr>
          <p:spPr bwMode="auto">
            <a:xfrm>
              <a:off x="1569" y="1905"/>
              <a:ext cx="211" cy="293"/>
            </a:xfrm>
            <a:prstGeom prst="line">
              <a:avLst/>
            </a:prstGeom>
            <a:noFill/>
            <a:ln w="19050">
              <a:solidFill>
                <a:schemeClr val="bg2"/>
              </a:solidFill>
              <a:round/>
              <a:headEnd/>
              <a:tailEnd/>
            </a:ln>
          </p:spPr>
          <p:txBody>
            <a:bodyPr wrap="none" anchor="ctr"/>
            <a:lstStyle/>
            <a:p>
              <a:endParaRPr lang="en-US"/>
            </a:p>
          </p:txBody>
        </p:sp>
        <p:pic>
          <p:nvPicPr>
            <p:cNvPr id="9295" name="Picture 31"/>
            <p:cNvPicPr>
              <a:picLocks noChangeAspect="1" noChangeArrowheads="1"/>
            </p:cNvPicPr>
            <p:nvPr/>
          </p:nvPicPr>
          <p:blipFill>
            <a:blip r:embed="rId4"/>
            <a:srcRect/>
            <a:stretch>
              <a:fillRect/>
            </a:stretch>
          </p:blipFill>
          <p:spPr bwMode="auto">
            <a:xfrm>
              <a:off x="1366" y="1827"/>
              <a:ext cx="434" cy="179"/>
            </a:xfrm>
            <a:prstGeom prst="rect">
              <a:avLst/>
            </a:prstGeom>
            <a:noFill/>
            <a:ln w="9525">
              <a:noFill/>
              <a:miter lim="800000"/>
              <a:headEnd/>
              <a:tailEnd/>
            </a:ln>
          </p:spPr>
        </p:pic>
        <p:pic>
          <p:nvPicPr>
            <p:cNvPr id="9296" name="Picture 32"/>
            <p:cNvPicPr>
              <a:picLocks noChangeAspect="1" noChangeArrowheads="1"/>
            </p:cNvPicPr>
            <p:nvPr/>
          </p:nvPicPr>
          <p:blipFill>
            <a:blip r:embed="rId4"/>
            <a:srcRect/>
            <a:stretch>
              <a:fillRect/>
            </a:stretch>
          </p:blipFill>
          <p:spPr bwMode="auto">
            <a:xfrm>
              <a:off x="1894" y="1827"/>
              <a:ext cx="434" cy="179"/>
            </a:xfrm>
            <a:prstGeom prst="rect">
              <a:avLst/>
            </a:prstGeom>
            <a:noFill/>
            <a:ln w="9525">
              <a:noFill/>
              <a:miter lim="800000"/>
              <a:headEnd/>
              <a:tailEnd/>
            </a:ln>
          </p:spPr>
        </p:pic>
        <p:pic>
          <p:nvPicPr>
            <p:cNvPr id="9297" name="Picture 33"/>
            <p:cNvPicPr>
              <a:picLocks noChangeAspect="1" noChangeArrowheads="1"/>
            </p:cNvPicPr>
            <p:nvPr/>
          </p:nvPicPr>
          <p:blipFill>
            <a:blip r:embed="rId4"/>
            <a:srcRect/>
            <a:stretch>
              <a:fillRect/>
            </a:stretch>
          </p:blipFill>
          <p:spPr bwMode="auto">
            <a:xfrm>
              <a:off x="2422" y="1827"/>
              <a:ext cx="434" cy="179"/>
            </a:xfrm>
            <a:prstGeom prst="rect">
              <a:avLst/>
            </a:prstGeom>
            <a:noFill/>
            <a:ln w="9525">
              <a:noFill/>
              <a:miter lim="800000"/>
              <a:headEnd/>
              <a:tailEnd/>
            </a:ln>
          </p:spPr>
        </p:pic>
        <p:pic>
          <p:nvPicPr>
            <p:cNvPr id="9298" name="Picture 34"/>
            <p:cNvPicPr>
              <a:picLocks noChangeAspect="1" noChangeArrowheads="1"/>
            </p:cNvPicPr>
            <p:nvPr/>
          </p:nvPicPr>
          <p:blipFill>
            <a:blip r:embed="rId4"/>
            <a:srcRect/>
            <a:stretch>
              <a:fillRect/>
            </a:stretch>
          </p:blipFill>
          <p:spPr bwMode="auto">
            <a:xfrm>
              <a:off x="2950" y="1827"/>
              <a:ext cx="434" cy="179"/>
            </a:xfrm>
            <a:prstGeom prst="rect">
              <a:avLst/>
            </a:prstGeom>
            <a:noFill/>
            <a:ln w="9525">
              <a:noFill/>
              <a:miter lim="800000"/>
              <a:headEnd/>
              <a:tailEnd/>
            </a:ln>
          </p:spPr>
        </p:pic>
        <p:pic>
          <p:nvPicPr>
            <p:cNvPr id="9299" name="Picture 35"/>
            <p:cNvPicPr>
              <a:picLocks noChangeAspect="1" noChangeArrowheads="1"/>
            </p:cNvPicPr>
            <p:nvPr/>
          </p:nvPicPr>
          <p:blipFill>
            <a:blip r:embed="rId4"/>
            <a:srcRect/>
            <a:stretch>
              <a:fillRect/>
            </a:stretch>
          </p:blipFill>
          <p:spPr bwMode="auto">
            <a:xfrm>
              <a:off x="3478" y="1827"/>
              <a:ext cx="434" cy="179"/>
            </a:xfrm>
            <a:prstGeom prst="rect">
              <a:avLst/>
            </a:prstGeom>
            <a:noFill/>
            <a:ln w="9525">
              <a:noFill/>
              <a:miter lim="800000"/>
              <a:headEnd/>
              <a:tailEnd/>
            </a:ln>
          </p:spPr>
        </p:pic>
        <p:pic>
          <p:nvPicPr>
            <p:cNvPr id="9300" name="Picture 36"/>
            <p:cNvPicPr>
              <a:picLocks noChangeAspect="1" noChangeArrowheads="1"/>
            </p:cNvPicPr>
            <p:nvPr/>
          </p:nvPicPr>
          <p:blipFill>
            <a:blip r:embed="rId4"/>
            <a:srcRect/>
            <a:stretch>
              <a:fillRect/>
            </a:stretch>
          </p:blipFill>
          <p:spPr bwMode="auto">
            <a:xfrm>
              <a:off x="4006" y="1827"/>
              <a:ext cx="434" cy="179"/>
            </a:xfrm>
            <a:prstGeom prst="rect">
              <a:avLst/>
            </a:prstGeom>
            <a:noFill/>
            <a:ln w="9525">
              <a:noFill/>
              <a:miter lim="800000"/>
              <a:headEnd/>
              <a:tailEnd/>
            </a:ln>
          </p:spPr>
        </p:pic>
        <p:pic>
          <p:nvPicPr>
            <p:cNvPr id="9301" name="Picture 37"/>
            <p:cNvPicPr>
              <a:picLocks noChangeAspect="1" noChangeArrowheads="1"/>
            </p:cNvPicPr>
            <p:nvPr/>
          </p:nvPicPr>
          <p:blipFill>
            <a:blip r:embed="rId4"/>
            <a:srcRect/>
            <a:stretch>
              <a:fillRect/>
            </a:stretch>
          </p:blipFill>
          <p:spPr bwMode="auto">
            <a:xfrm>
              <a:off x="2704" y="1377"/>
              <a:ext cx="440" cy="180"/>
            </a:xfrm>
            <a:prstGeom prst="rect">
              <a:avLst/>
            </a:prstGeom>
            <a:noFill/>
            <a:ln w="9525">
              <a:noFill/>
              <a:miter lim="800000"/>
              <a:headEnd/>
              <a:tailEnd/>
            </a:ln>
          </p:spPr>
        </p:pic>
        <p:pic>
          <p:nvPicPr>
            <p:cNvPr id="9302" name="Picture 38"/>
            <p:cNvPicPr>
              <a:picLocks noChangeAspect="1" noChangeArrowheads="1"/>
            </p:cNvPicPr>
            <p:nvPr/>
          </p:nvPicPr>
          <p:blipFill>
            <a:blip r:embed="rId4"/>
            <a:srcRect/>
            <a:stretch>
              <a:fillRect/>
            </a:stretch>
          </p:blipFill>
          <p:spPr bwMode="auto">
            <a:xfrm>
              <a:off x="1771" y="1379"/>
              <a:ext cx="440" cy="181"/>
            </a:xfrm>
            <a:prstGeom prst="rect">
              <a:avLst/>
            </a:prstGeom>
            <a:noFill/>
            <a:ln w="9525">
              <a:noFill/>
              <a:miter lim="800000"/>
              <a:headEnd/>
              <a:tailEnd/>
            </a:ln>
          </p:spPr>
        </p:pic>
        <p:pic>
          <p:nvPicPr>
            <p:cNvPr id="9303" name="Picture 39"/>
            <p:cNvPicPr>
              <a:picLocks noChangeAspect="1" noChangeArrowheads="1"/>
            </p:cNvPicPr>
            <p:nvPr/>
          </p:nvPicPr>
          <p:blipFill>
            <a:blip r:embed="rId4"/>
            <a:srcRect/>
            <a:stretch>
              <a:fillRect/>
            </a:stretch>
          </p:blipFill>
          <p:spPr bwMode="auto">
            <a:xfrm>
              <a:off x="2651" y="816"/>
              <a:ext cx="440" cy="183"/>
            </a:xfrm>
            <a:prstGeom prst="rect">
              <a:avLst/>
            </a:prstGeom>
            <a:noFill/>
            <a:ln w="9525">
              <a:noFill/>
              <a:miter lim="800000"/>
              <a:headEnd/>
              <a:tailEnd/>
            </a:ln>
          </p:spPr>
        </p:pic>
      </p:grpSp>
      <p:sp>
        <p:nvSpPr>
          <p:cNvPr id="255072" name="Line 96"/>
          <p:cNvSpPr>
            <a:spLocks noChangeShapeType="1"/>
          </p:cNvSpPr>
          <p:nvPr/>
        </p:nvSpPr>
        <p:spPr bwMode="auto">
          <a:xfrm>
            <a:off x="1066800" y="3043238"/>
            <a:ext cx="6934200" cy="0"/>
          </a:xfrm>
          <a:prstGeom prst="line">
            <a:avLst/>
          </a:prstGeom>
          <a:noFill/>
          <a:ln w="31750">
            <a:solidFill>
              <a:schemeClr val="bg2"/>
            </a:solidFill>
            <a:prstDash val="dash"/>
            <a:round/>
            <a:headEnd/>
            <a:tailEnd/>
          </a:ln>
        </p:spPr>
        <p:txBody>
          <a:bodyPr wrap="none" anchor="ctr"/>
          <a:lstStyle/>
          <a:p>
            <a:endParaRPr lang="en-US"/>
          </a:p>
        </p:txBody>
      </p:sp>
      <p:sp>
        <p:nvSpPr>
          <p:cNvPr id="255073" name="Rectangle 97"/>
          <p:cNvSpPr>
            <a:spLocks noChangeArrowheads="1"/>
          </p:cNvSpPr>
          <p:nvPr/>
        </p:nvSpPr>
        <p:spPr bwMode="auto">
          <a:xfrm>
            <a:off x="5029200" y="3894138"/>
            <a:ext cx="3581400" cy="906462"/>
          </a:xfrm>
          <a:prstGeom prst="rect">
            <a:avLst/>
          </a:prstGeom>
          <a:noFill/>
          <a:ln w="9525">
            <a:noFill/>
            <a:miter lim="800000"/>
            <a:headEnd/>
            <a:tailEnd/>
          </a:ln>
        </p:spPr>
        <p:txBody>
          <a:bodyPr lIns="0" tIns="0" rIns="0" bIns="0"/>
          <a:lstStyle/>
          <a:p>
            <a:pPr algn="l" eaLnBrk="1" hangingPunct="1">
              <a:spcBef>
                <a:spcPct val="60000"/>
              </a:spcBef>
            </a:pPr>
            <a:r>
              <a:rPr lang="en-US" altLang="zh-CN" sz="2000" b="0" dirty="0">
                <a:solidFill>
                  <a:schemeClr val="bg2"/>
                </a:solidFill>
                <a:latin typeface="Arial" charset="0"/>
                <a:cs typeface="Arial" charset="0"/>
              </a:rPr>
              <a:t>Optical circuit-switched network for </a:t>
            </a:r>
            <a:r>
              <a:rPr lang="en-US" altLang="zh-CN" sz="2000" dirty="0">
                <a:solidFill>
                  <a:srgbClr val="FF0000"/>
                </a:solidFill>
                <a:latin typeface="Arial" charset="0"/>
                <a:cs typeface="Arial" charset="0"/>
              </a:rPr>
              <a:t>high capacity </a:t>
            </a:r>
            <a:r>
              <a:rPr lang="en-US" altLang="zh-CN" sz="2000" b="0" dirty="0">
                <a:solidFill>
                  <a:schemeClr val="bg2"/>
                </a:solidFill>
                <a:latin typeface="Arial" charset="0"/>
                <a:cs typeface="Arial" charset="0"/>
              </a:rPr>
              <a:t>transfer </a:t>
            </a:r>
          </a:p>
        </p:txBody>
      </p:sp>
      <p:sp>
        <p:nvSpPr>
          <p:cNvPr id="255074" name="Rectangle 98"/>
          <p:cNvSpPr>
            <a:spLocks noChangeArrowheads="1"/>
          </p:cNvSpPr>
          <p:nvPr/>
        </p:nvSpPr>
        <p:spPr bwMode="auto">
          <a:xfrm>
            <a:off x="5029200" y="1531938"/>
            <a:ext cx="3962400" cy="677862"/>
          </a:xfrm>
          <a:prstGeom prst="rect">
            <a:avLst/>
          </a:prstGeom>
          <a:noFill/>
          <a:ln w="9525">
            <a:noFill/>
            <a:miter lim="800000"/>
            <a:headEnd/>
            <a:tailEnd/>
          </a:ln>
        </p:spPr>
        <p:txBody>
          <a:bodyPr lIns="0" tIns="0" rIns="0" bIns="0"/>
          <a:lstStyle/>
          <a:p>
            <a:pPr algn="l" eaLnBrk="1" hangingPunct="1">
              <a:spcBef>
                <a:spcPct val="60000"/>
              </a:spcBef>
            </a:pPr>
            <a:r>
              <a:rPr lang="en-US" altLang="zh-CN" sz="2000" b="0" dirty="0">
                <a:solidFill>
                  <a:schemeClr val="bg2"/>
                </a:solidFill>
                <a:latin typeface="Arial" charset="0"/>
                <a:cs typeface="Arial" charset="0"/>
              </a:rPr>
              <a:t>Electrical packet-switched network for </a:t>
            </a:r>
            <a:r>
              <a:rPr lang="en-US" altLang="zh-CN" sz="2000" dirty="0">
                <a:solidFill>
                  <a:srgbClr val="FF0000"/>
                </a:solidFill>
                <a:latin typeface="Arial" charset="0"/>
                <a:cs typeface="Arial" charset="0"/>
              </a:rPr>
              <a:t>low latency </a:t>
            </a:r>
            <a:r>
              <a:rPr lang="en-US" altLang="zh-CN" sz="2000" b="0" dirty="0">
                <a:solidFill>
                  <a:schemeClr val="bg2"/>
                </a:solidFill>
                <a:latin typeface="Arial" charset="0"/>
                <a:cs typeface="Arial" charset="0"/>
              </a:rPr>
              <a:t>delivery</a:t>
            </a:r>
          </a:p>
        </p:txBody>
      </p:sp>
      <p:grpSp>
        <p:nvGrpSpPr>
          <p:cNvPr id="3" name="Group 261"/>
          <p:cNvGrpSpPr>
            <a:grpSpLocks/>
          </p:cNvGrpSpPr>
          <p:nvPr/>
        </p:nvGrpSpPr>
        <p:grpSpPr bwMode="auto">
          <a:xfrm>
            <a:off x="457200" y="5181600"/>
            <a:ext cx="8355013" cy="1219200"/>
            <a:chOff x="768" y="1104"/>
            <a:chExt cx="1962" cy="974"/>
          </a:xfrm>
        </p:grpSpPr>
        <p:sp>
          <p:nvSpPr>
            <p:cNvPr id="83" name="AutoShape 262"/>
            <p:cNvSpPr>
              <a:spLocks noChangeArrowheads="1"/>
            </p:cNvSpPr>
            <p:nvPr/>
          </p:nvSpPr>
          <p:spPr bwMode="auto">
            <a:xfrm>
              <a:off x="768" y="1104"/>
              <a:ext cx="1932" cy="974"/>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9271" name="Rectangle 263"/>
            <p:cNvSpPr>
              <a:spLocks noChangeArrowheads="1"/>
            </p:cNvSpPr>
            <p:nvPr/>
          </p:nvSpPr>
          <p:spPr bwMode="auto">
            <a:xfrm>
              <a:off x="768" y="1151"/>
              <a:ext cx="1962" cy="899"/>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Optical paths are provisioned rack-to-rack</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A simple and cost-effective choice  </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Aggregate traffic on per-rack basis to better utilize optical circuits</a:t>
              </a:r>
            </a:p>
          </p:txBody>
        </p:sp>
      </p:grpSp>
      <p:grpSp>
        <p:nvGrpSpPr>
          <p:cNvPr id="4" name="Group 76"/>
          <p:cNvGrpSpPr>
            <a:grpSpLocks/>
          </p:cNvGrpSpPr>
          <p:nvPr/>
        </p:nvGrpSpPr>
        <p:grpSpPr bwMode="auto">
          <a:xfrm>
            <a:off x="1549400" y="3055938"/>
            <a:ext cx="4165600" cy="1592262"/>
            <a:chOff x="1778000" y="3055938"/>
            <a:chExt cx="4165600" cy="1592262"/>
          </a:xfrm>
        </p:grpSpPr>
        <p:grpSp>
          <p:nvGrpSpPr>
            <p:cNvPr id="9234" name="Group 99"/>
            <p:cNvGrpSpPr>
              <a:grpSpLocks/>
            </p:cNvGrpSpPr>
            <p:nvPr/>
          </p:nvGrpSpPr>
          <p:grpSpPr bwMode="auto">
            <a:xfrm>
              <a:off x="1778000" y="3055938"/>
              <a:ext cx="4165600" cy="1592262"/>
              <a:chOff x="976" y="1968"/>
              <a:chExt cx="2624" cy="1099"/>
            </a:xfrm>
          </p:grpSpPr>
          <p:grpSp>
            <p:nvGrpSpPr>
              <p:cNvPr id="9236" name="Group 47"/>
              <p:cNvGrpSpPr>
                <a:grpSpLocks/>
              </p:cNvGrpSpPr>
              <p:nvPr/>
            </p:nvGrpSpPr>
            <p:grpSpPr bwMode="auto">
              <a:xfrm>
                <a:off x="976" y="1968"/>
                <a:ext cx="2624" cy="1008"/>
                <a:chOff x="1552" y="1968"/>
                <a:chExt cx="2624" cy="1008"/>
              </a:xfrm>
            </p:grpSpPr>
            <p:grpSp>
              <p:nvGrpSpPr>
                <p:cNvPr id="9245" name="Group 48"/>
                <p:cNvGrpSpPr>
                  <a:grpSpLocks/>
                </p:cNvGrpSpPr>
                <p:nvPr/>
              </p:nvGrpSpPr>
              <p:grpSpPr bwMode="auto">
                <a:xfrm>
                  <a:off x="2568" y="1976"/>
                  <a:ext cx="88" cy="712"/>
                  <a:chOff x="2568" y="1976"/>
                  <a:chExt cx="88" cy="712"/>
                </a:xfrm>
              </p:grpSpPr>
              <p:sp>
                <p:nvSpPr>
                  <p:cNvPr id="9265"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9266"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9267"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9246" name="Group 52"/>
                <p:cNvGrpSpPr>
                  <a:grpSpLocks/>
                </p:cNvGrpSpPr>
                <p:nvPr/>
              </p:nvGrpSpPr>
              <p:grpSpPr bwMode="auto">
                <a:xfrm>
                  <a:off x="3069" y="1968"/>
                  <a:ext cx="99" cy="720"/>
                  <a:chOff x="3069" y="1968"/>
                  <a:chExt cx="99" cy="720"/>
                </a:xfrm>
              </p:grpSpPr>
              <p:sp>
                <p:nvSpPr>
                  <p:cNvPr id="9262"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9263"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9264"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9247" name="Group 56"/>
                <p:cNvGrpSpPr>
                  <a:grpSpLocks/>
                </p:cNvGrpSpPr>
                <p:nvPr/>
              </p:nvGrpSpPr>
              <p:grpSpPr bwMode="auto">
                <a:xfrm>
                  <a:off x="3072" y="1976"/>
                  <a:ext cx="576" cy="840"/>
                  <a:chOff x="3072" y="1976"/>
                  <a:chExt cx="576" cy="840"/>
                </a:xfrm>
              </p:grpSpPr>
              <p:sp>
                <p:nvSpPr>
                  <p:cNvPr id="9259"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9260"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9261"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9248" name="Group 60"/>
                <p:cNvGrpSpPr>
                  <a:grpSpLocks/>
                </p:cNvGrpSpPr>
                <p:nvPr/>
              </p:nvGrpSpPr>
              <p:grpSpPr bwMode="auto">
                <a:xfrm>
                  <a:off x="2992" y="1984"/>
                  <a:ext cx="1184" cy="992"/>
                  <a:chOff x="2992" y="1984"/>
                  <a:chExt cx="1184" cy="992"/>
                </a:xfrm>
              </p:grpSpPr>
              <p:sp>
                <p:nvSpPr>
                  <p:cNvPr id="9256"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9257"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9258"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9249" name="Group 64"/>
                <p:cNvGrpSpPr>
                  <a:grpSpLocks/>
                </p:cNvGrpSpPr>
                <p:nvPr/>
              </p:nvGrpSpPr>
              <p:grpSpPr bwMode="auto">
                <a:xfrm>
                  <a:off x="2064" y="1984"/>
                  <a:ext cx="528" cy="848"/>
                  <a:chOff x="2064" y="1984"/>
                  <a:chExt cx="528" cy="848"/>
                </a:xfrm>
              </p:grpSpPr>
              <p:sp>
                <p:nvSpPr>
                  <p:cNvPr id="9254"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9255"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9250" name="Group 68"/>
                <p:cNvGrpSpPr>
                  <a:grpSpLocks/>
                </p:cNvGrpSpPr>
                <p:nvPr/>
              </p:nvGrpSpPr>
              <p:grpSpPr bwMode="auto">
                <a:xfrm>
                  <a:off x="1552" y="1970"/>
                  <a:ext cx="1115" cy="1006"/>
                  <a:chOff x="1552" y="1970"/>
                  <a:chExt cx="1115" cy="1006"/>
                </a:xfrm>
              </p:grpSpPr>
              <p:sp>
                <p:nvSpPr>
                  <p:cNvPr id="9251"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9252"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9253"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9237" name="Group 72"/>
              <p:cNvGrpSpPr>
                <a:grpSpLocks/>
              </p:cNvGrpSpPr>
              <p:nvPr/>
            </p:nvGrpSpPr>
            <p:grpSpPr bwMode="auto">
              <a:xfrm>
                <a:off x="2064" y="2544"/>
                <a:ext cx="432" cy="523"/>
                <a:chOff x="288" y="1440"/>
                <a:chExt cx="432" cy="523"/>
              </a:xfrm>
            </p:grpSpPr>
            <p:sp>
              <p:nvSpPr>
                <p:cNvPr id="9238"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9239"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9240"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9241"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9242"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9243"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9244"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9235"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grpSp>
        <p:nvGrpSpPr>
          <p:cNvPr id="14" name="Group 167"/>
          <p:cNvGrpSpPr>
            <a:grpSpLocks/>
          </p:cNvGrpSpPr>
          <p:nvPr/>
        </p:nvGrpSpPr>
        <p:grpSpPr bwMode="auto">
          <a:xfrm>
            <a:off x="3276600" y="3973513"/>
            <a:ext cx="609600" cy="674687"/>
            <a:chOff x="7086600" y="3810000"/>
            <a:chExt cx="609600" cy="673705"/>
          </a:xfrm>
        </p:grpSpPr>
        <p:sp>
          <p:nvSpPr>
            <p:cNvPr id="9230" name="Rectangle 75"/>
            <p:cNvSpPr>
              <a:spLocks noChangeArrowheads="1"/>
            </p:cNvSpPr>
            <p:nvPr/>
          </p:nvSpPr>
          <p:spPr bwMode="auto">
            <a:xfrm>
              <a:off x="7086600" y="3810000"/>
              <a:ext cx="609600" cy="67370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9231" name="AutoShape 79"/>
            <p:cNvSpPr>
              <a:spLocks noChangeArrowheads="1"/>
            </p:cNvSpPr>
            <p:nvPr/>
          </p:nvSpPr>
          <p:spPr bwMode="auto">
            <a:xfrm>
              <a:off x="7140575" y="4295574"/>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9232" name="AutoShape 79"/>
            <p:cNvSpPr>
              <a:spLocks noChangeArrowheads="1"/>
            </p:cNvSpPr>
            <p:nvPr/>
          </p:nvSpPr>
          <p:spPr bwMode="auto">
            <a:xfrm>
              <a:off x="7143226" y="4085852"/>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9233" name="AutoShape 79"/>
            <p:cNvSpPr>
              <a:spLocks noChangeArrowheads="1"/>
            </p:cNvSpPr>
            <p:nvPr/>
          </p:nvSpPr>
          <p:spPr bwMode="auto">
            <a:xfrm>
              <a:off x="7140390" y="3886200"/>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nvGrpSpPr>
          <p:cNvPr id="15" name="Group 87"/>
          <p:cNvGrpSpPr>
            <a:grpSpLocks/>
          </p:cNvGrpSpPr>
          <p:nvPr/>
        </p:nvGrpSpPr>
        <p:grpSpPr bwMode="auto">
          <a:xfrm>
            <a:off x="3278188" y="3975100"/>
            <a:ext cx="609600" cy="674688"/>
            <a:chOff x="5562600" y="4136797"/>
            <a:chExt cx="609600" cy="674688"/>
          </a:xfrm>
        </p:grpSpPr>
        <p:sp>
          <p:nvSpPr>
            <p:cNvPr id="9227" name="Rectangle 75"/>
            <p:cNvSpPr>
              <a:spLocks noChangeArrowheads="1"/>
            </p:cNvSpPr>
            <p:nvPr/>
          </p:nvSpPr>
          <p:spPr bwMode="auto">
            <a:xfrm>
              <a:off x="5562600" y="4136797"/>
              <a:ext cx="609600" cy="674688"/>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9228" name="Freeform 78"/>
            <p:cNvSpPr>
              <a:spLocks/>
            </p:cNvSpPr>
            <p:nvPr/>
          </p:nvSpPr>
          <p:spPr bwMode="auto">
            <a:xfrm>
              <a:off x="5594848" y="4389815"/>
              <a:ext cx="538163" cy="386837"/>
            </a:xfrm>
            <a:custGeom>
              <a:avLst/>
              <a:gdLst>
                <a:gd name="T0" fmla="*/ 2147483647 w 509"/>
                <a:gd name="T1" fmla="*/ 0 h 488"/>
                <a:gd name="T2" fmla="*/ 2147483647 w 509"/>
                <a:gd name="T3" fmla="*/ 2147483647 h 488"/>
                <a:gd name="T4" fmla="*/ 2147483647 w 509"/>
                <a:gd name="T5" fmla="*/ 2147483647 h 488"/>
                <a:gd name="T6" fmla="*/ 2147483647 w 509"/>
                <a:gd name="T7" fmla="*/ 2147483647 h 488"/>
                <a:gd name="T8" fmla="*/ 2147483647 w 509"/>
                <a:gd name="T9" fmla="*/ 2147483647 h 488"/>
                <a:gd name="T10" fmla="*/ 2147483647 w 509"/>
                <a:gd name="T11" fmla="*/ 2147483647 h 488"/>
                <a:gd name="T12" fmla="*/ 2147483647 w 509"/>
                <a:gd name="T13" fmla="*/ 0 h 488"/>
                <a:gd name="T14" fmla="*/ 2147483647 w 509"/>
                <a:gd name="T15" fmla="*/ 2147483647 h 488"/>
                <a:gd name="T16" fmla="*/ 2147483647 w 509"/>
                <a:gd name="T17" fmla="*/ 2147483647 h 488"/>
                <a:gd name="T18" fmla="*/ 2147483647 w 509"/>
                <a:gd name="T19" fmla="*/ 2147483647 h 488"/>
                <a:gd name="T20" fmla="*/ 2147483647 w 509"/>
                <a:gd name="T21" fmla="*/ 2147483647 h 488"/>
                <a:gd name="T22" fmla="*/ 2147483647 w 509"/>
                <a:gd name="T23" fmla="*/ 2147483647 h 488"/>
                <a:gd name="T24" fmla="*/ 2147483647 w 509"/>
                <a:gd name="T25" fmla="*/ 2147483647 h 488"/>
                <a:gd name="T26" fmla="*/ 2147483647 w 509"/>
                <a:gd name="T27" fmla="*/ 2147483647 h 488"/>
                <a:gd name="T28" fmla="*/ 2147483647 w 509"/>
                <a:gd name="T29" fmla="*/ 2147483647 h 488"/>
                <a:gd name="T30" fmla="*/ 2147483647 w 509"/>
                <a:gd name="T31" fmla="*/ 2147483647 h 488"/>
                <a:gd name="T32" fmla="*/ 2147483647 w 509"/>
                <a:gd name="T33" fmla="*/ 2147483647 h 488"/>
                <a:gd name="T34" fmla="*/ 2147483647 w 509"/>
                <a:gd name="T35" fmla="*/ 2147483647 h 488"/>
                <a:gd name="T36" fmla="*/ 2147483647 w 509"/>
                <a:gd name="T37" fmla="*/ 2147483647 h 488"/>
                <a:gd name="T38" fmla="*/ 2147483647 w 509"/>
                <a:gd name="T39" fmla="*/ 2147483647 h 488"/>
                <a:gd name="T40" fmla="*/ 2147483647 w 509"/>
                <a:gd name="T41" fmla="*/ 2147483647 h 488"/>
                <a:gd name="T42" fmla="*/ 2147483647 w 509"/>
                <a:gd name="T43" fmla="*/ 2147483647 h 488"/>
                <a:gd name="T44" fmla="*/ 2147483647 w 509"/>
                <a:gd name="T45" fmla="*/ 2147483647 h 488"/>
                <a:gd name="T46" fmla="*/ 0 w 509"/>
                <a:gd name="T47" fmla="*/ 2147483647 h 488"/>
                <a:gd name="T48" fmla="*/ 2147483647 w 509"/>
                <a:gd name="T49" fmla="*/ 2147483647 h 488"/>
                <a:gd name="T50" fmla="*/ 2147483647 w 509"/>
                <a:gd name="T51" fmla="*/ 2147483647 h 488"/>
                <a:gd name="T52" fmla="*/ 2147483647 w 509"/>
                <a:gd name="T53" fmla="*/ 2147483647 h 488"/>
                <a:gd name="T54" fmla="*/ 2147483647 w 509"/>
                <a:gd name="T55" fmla="*/ 2147483647 h 488"/>
                <a:gd name="T56" fmla="*/ 2147483647 w 509"/>
                <a:gd name="T57" fmla="*/ 2147483647 h 488"/>
                <a:gd name="T58" fmla="*/ 2147483647 w 509"/>
                <a:gd name="T59" fmla="*/ 2147483647 h 488"/>
                <a:gd name="T60" fmla="*/ 2147483647 w 509"/>
                <a:gd name="T61" fmla="*/ 2147483647 h 488"/>
                <a:gd name="T62" fmla="*/ 0 w 509"/>
                <a:gd name="T63" fmla="*/ 2147483647 h 488"/>
                <a:gd name="T64" fmla="*/ 2147483647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9229" name="AutoShape 79"/>
            <p:cNvSpPr>
              <a:spLocks noChangeArrowheads="1"/>
            </p:cNvSpPr>
            <p:nvPr/>
          </p:nvSpPr>
          <p:spPr bwMode="auto">
            <a:xfrm>
              <a:off x="5614489" y="4204063"/>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spTree>
    <p:custDataLst>
      <p:tags r:id="rId1"/>
    </p:custDataLst>
  </p:cSld>
  <p:clrMapOvr>
    <a:masterClrMapping/>
  </p:clrMapOvr>
  <p:transition advTm="65739">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5072"/>
                                        </p:tgtEl>
                                        <p:attrNameLst>
                                          <p:attrName>style.visibility</p:attrName>
                                        </p:attrNameLst>
                                      </p:cBhvr>
                                      <p:to>
                                        <p:strVal val="visible"/>
                                      </p:to>
                                    </p:set>
                                    <p:animEffect transition="in" filter="wipe(left)">
                                      <p:cBhvr>
                                        <p:cTn id="12" dur="500"/>
                                        <p:tgtEl>
                                          <p:spTgt spid="25507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255074"/>
                                        </p:tgtEl>
                                        <p:attrNameLst>
                                          <p:attrName>style.visibility</p:attrName>
                                        </p:attrNameLst>
                                      </p:cBhvr>
                                      <p:to>
                                        <p:strVal val="visible"/>
                                      </p:to>
                                    </p:set>
                                    <p:animEffect transition="in" filter="barn(outVertical)">
                                      <p:cBhvr>
                                        <p:cTn id="17" dur="500"/>
                                        <p:tgtEl>
                                          <p:spTgt spid="25507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55073"/>
                                        </p:tgtEl>
                                        <p:attrNameLst>
                                          <p:attrName>style.visibility</p:attrName>
                                        </p:attrNameLst>
                                      </p:cBhvr>
                                      <p:to>
                                        <p:strVal val="visible"/>
                                      </p:to>
                                    </p:set>
                                    <p:animEffect transition="in" filter="barn(outVertical)">
                                      <p:cBhvr>
                                        <p:cTn id="22" dur="500"/>
                                        <p:tgtEl>
                                          <p:spTgt spid="25507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500"/>
                            </p:stCondLst>
                            <p:childTnLst>
                              <p:par>
                                <p:cTn id="29" presetID="22" presetClass="entr" presetSubtype="4"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up)">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072" grpId="0" animBg="1"/>
      <p:bldP spid="255073" grpId="0" autoUpdateAnimBg="0"/>
      <p:bldP spid="25507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93"/>
          <p:cNvGrpSpPr>
            <a:grpSpLocks/>
          </p:cNvGrpSpPr>
          <p:nvPr/>
        </p:nvGrpSpPr>
        <p:grpSpPr bwMode="auto">
          <a:xfrm>
            <a:off x="1828800" y="1219200"/>
            <a:ext cx="5032375" cy="2508250"/>
            <a:chOff x="1828800" y="1219200"/>
            <a:chExt cx="5032375" cy="2507475"/>
          </a:xfrm>
        </p:grpSpPr>
        <p:grpSp>
          <p:nvGrpSpPr>
            <p:cNvPr id="10310" name="Group 92"/>
            <p:cNvGrpSpPr>
              <a:grpSpLocks/>
            </p:cNvGrpSpPr>
            <p:nvPr/>
          </p:nvGrpSpPr>
          <p:grpSpPr bwMode="auto">
            <a:xfrm>
              <a:off x="1828800" y="2819400"/>
              <a:ext cx="838200" cy="907275"/>
              <a:chOff x="1828800" y="2819400"/>
              <a:chExt cx="838200" cy="907275"/>
            </a:xfrm>
          </p:grpSpPr>
          <p:pic>
            <p:nvPicPr>
              <p:cNvPr id="10331" name="Picture 18" descr="D:\research\data-center\HotNets\rack.JPG"/>
              <p:cNvPicPr>
                <a:picLocks noChangeAspect="1" noChangeArrowheads="1"/>
              </p:cNvPicPr>
              <p:nvPr/>
            </p:nvPicPr>
            <p:blipFill>
              <a:blip r:embed="rId4"/>
              <a:srcRect/>
              <a:stretch>
                <a:fillRect/>
              </a:stretch>
            </p:blipFill>
            <p:spPr bwMode="auto">
              <a:xfrm>
                <a:off x="1828800" y="3324775"/>
                <a:ext cx="838200" cy="401900"/>
              </a:xfrm>
              <a:prstGeom prst="rect">
                <a:avLst/>
              </a:prstGeom>
              <a:noFill/>
              <a:ln w="9525">
                <a:noFill/>
                <a:miter lim="800000"/>
                <a:headEnd/>
                <a:tailEnd/>
              </a:ln>
            </p:spPr>
          </p:pic>
          <p:sp>
            <p:nvSpPr>
              <p:cNvPr id="10332" name="Line 19"/>
              <p:cNvSpPr>
                <a:spLocks noChangeShapeType="1"/>
              </p:cNvSpPr>
              <p:nvPr/>
            </p:nvSpPr>
            <p:spPr bwMode="auto">
              <a:xfrm flipH="1">
                <a:off x="1927225" y="2894382"/>
                <a:ext cx="334963" cy="454387"/>
              </a:xfrm>
              <a:prstGeom prst="line">
                <a:avLst/>
              </a:prstGeom>
              <a:noFill/>
              <a:ln w="19050">
                <a:solidFill>
                  <a:schemeClr val="bg2"/>
                </a:solidFill>
                <a:round/>
                <a:headEnd/>
                <a:tailEnd/>
              </a:ln>
            </p:spPr>
            <p:txBody>
              <a:bodyPr wrap="none" anchor="ctr"/>
              <a:lstStyle/>
              <a:p>
                <a:endParaRPr lang="en-US"/>
              </a:p>
            </p:txBody>
          </p:sp>
          <p:sp>
            <p:nvSpPr>
              <p:cNvPr id="10333" name="Line 20"/>
              <p:cNvSpPr>
                <a:spLocks noChangeShapeType="1"/>
              </p:cNvSpPr>
              <p:nvPr/>
            </p:nvSpPr>
            <p:spPr bwMode="auto">
              <a:xfrm flipH="1">
                <a:off x="2009775" y="2894382"/>
                <a:ext cx="252413" cy="454387"/>
              </a:xfrm>
              <a:prstGeom prst="line">
                <a:avLst/>
              </a:prstGeom>
              <a:noFill/>
              <a:ln w="19050">
                <a:solidFill>
                  <a:schemeClr val="bg2"/>
                </a:solidFill>
                <a:round/>
                <a:headEnd/>
                <a:tailEnd/>
              </a:ln>
            </p:spPr>
            <p:txBody>
              <a:bodyPr wrap="none" anchor="ctr"/>
              <a:lstStyle/>
              <a:p>
                <a:endParaRPr lang="en-US"/>
              </a:p>
            </p:txBody>
          </p:sp>
          <p:sp>
            <p:nvSpPr>
              <p:cNvPr id="10334" name="Line 21"/>
              <p:cNvSpPr>
                <a:spLocks noChangeShapeType="1"/>
              </p:cNvSpPr>
              <p:nvPr/>
            </p:nvSpPr>
            <p:spPr bwMode="auto">
              <a:xfrm flipH="1">
                <a:off x="2093913" y="2894382"/>
                <a:ext cx="168275" cy="454387"/>
              </a:xfrm>
              <a:prstGeom prst="line">
                <a:avLst/>
              </a:prstGeom>
              <a:noFill/>
              <a:ln w="19050">
                <a:solidFill>
                  <a:schemeClr val="bg2"/>
                </a:solidFill>
                <a:round/>
                <a:headEnd/>
                <a:tailEnd/>
              </a:ln>
            </p:spPr>
            <p:txBody>
              <a:bodyPr wrap="none" anchor="ctr"/>
              <a:lstStyle/>
              <a:p>
                <a:endParaRPr lang="en-US"/>
              </a:p>
            </p:txBody>
          </p:sp>
          <p:sp>
            <p:nvSpPr>
              <p:cNvPr id="10335" name="Line 22"/>
              <p:cNvSpPr>
                <a:spLocks noChangeShapeType="1"/>
              </p:cNvSpPr>
              <p:nvPr/>
            </p:nvSpPr>
            <p:spPr bwMode="auto">
              <a:xfrm flipH="1">
                <a:off x="2149475" y="2894382"/>
                <a:ext cx="112713" cy="454387"/>
              </a:xfrm>
              <a:prstGeom prst="line">
                <a:avLst/>
              </a:prstGeom>
              <a:noFill/>
              <a:ln w="19050">
                <a:solidFill>
                  <a:schemeClr val="bg2"/>
                </a:solidFill>
                <a:round/>
                <a:headEnd/>
                <a:tailEnd/>
              </a:ln>
            </p:spPr>
            <p:txBody>
              <a:bodyPr wrap="none" anchor="ctr"/>
              <a:lstStyle/>
              <a:p>
                <a:endParaRPr lang="en-US"/>
              </a:p>
            </p:txBody>
          </p:sp>
          <p:sp>
            <p:nvSpPr>
              <p:cNvPr id="10336" name="Line 23"/>
              <p:cNvSpPr>
                <a:spLocks noChangeShapeType="1"/>
              </p:cNvSpPr>
              <p:nvPr/>
            </p:nvSpPr>
            <p:spPr bwMode="auto">
              <a:xfrm flipH="1">
                <a:off x="2206625" y="2894382"/>
                <a:ext cx="55563" cy="454387"/>
              </a:xfrm>
              <a:prstGeom prst="line">
                <a:avLst/>
              </a:prstGeom>
              <a:noFill/>
              <a:ln w="19050">
                <a:solidFill>
                  <a:schemeClr val="bg2"/>
                </a:solidFill>
                <a:round/>
                <a:headEnd/>
                <a:tailEnd/>
              </a:ln>
            </p:spPr>
            <p:txBody>
              <a:bodyPr wrap="none" anchor="ctr"/>
              <a:lstStyle/>
              <a:p>
                <a:endParaRPr lang="en-US"/>
              </a:p>
            </p:txBody>
          </p:sp>
          <p:sp>
            <p:nvSpPr>
              <p:cNvPr id="10337" name="Line 24"/>
              <p:cNvSpPr>
                <a:spLocks noChangeShapeType="1"/>
              </p:cNvSpPr>
              <p:nvPr/>
            </p:nvSpPr>
            <p:spPr bwMode="auto">
              <a:xfrm flipH="1">
                <a:off x="2262188" y="2894382"/>
                <a:ext cx="0" cy="454387"/>
              </a:xfrm>
              <a:prstGeom prst="line">
                <a:avLst/>
              </a:prstGeom>
              <a:noFill/>
              <a:ln w="19050">
                <a:solidFill>
                  <a:schemeClr val="bg2"/>
                </a:solidFill>
                <a:round/>
                <a:headEnd/>
                <a:tailEnd/>
              </a:ln>
            </p:spPr>
            <p:txBody>
              <a:bodyPr wrap="none" anchor="ctr"/>
              <a:lstStyle/>
              <a:p>
                <a:endParaRPr lang="en-US"/>
              </a:p>
            </p:txBody>
          </p:sp>
          <p:sp>
            <p:nvSpPr>
              <p:cNvPr id="10338" name="Line 25"/>
              <p:cNvSpPr>
                <a:spLocks noChangeShapeType="1"/>
              </p:cNvSpPr>
              <p:nvPr/>
            </p:nvSpPr>
            <p:spPr bwMode="auto">
              <a:xfrm>
                <a:off x="2262188" y="2819400"/>
                <a:ext cx="55563" cy="505375"/>
              </a:xfrm>
              <a:prstGeom prst="line">
                <a:avLst/>
              </a:prstGeom>
              <a:noFill/>
              <a:ln w="19050">
                <a:solidFill>
                  <a:schemeClr val="bg2"/>
                </a:solidFill>
                <a:round/>
                <a:headEnd/>
                <a:tailEnd/>
              </a:ln>
            </p:spPr>
            <p:txBody>
              <a:bodyPr wrap="none" anchor="ctr"/>
              <a:lstStyle/>
              <a:p>
                <a:endParaRPr lang="en-US"/>
              </a:p>
            </p:txBody>
          </p:sp>
          <p:sp>
            <p:nvSpPr>
              <p:cNvPr id="10339" name="Line 26"/>
              <p:cNvSpPr>
                <a:spLocks noChangeShapeType="1"/>
              </p:cNvSpPr>
              <p:nvPr/>
            </p:nvSpPr>
            <p:spPr bwMode="auto">
              <a:xfrm>
                <a:off x="2262188" y="2819400"/>
                <a:ext cx="111125" cy="514372"/>
              </a:xfrm>
              <a:prstGeom prst="line">
                <a:avLst/>
              </a:prstGeom>
              <a:noFill/>
              <a:ln w="19050">
                <a:solidFill>
                  <a:schemeClr val="bg2"/>
                </a:solidFill>
                <a:round/>
                <a:headEnd/>
                <a:tailEnd/>
              </a:ln>
            </p:spPr>
            <p:txBody>
              <a:bodyPr wrap="none" anchor="ctr"/>
              <a:lstStyle/>
              <a:p>
                <a:endParaRPr lang="en-US"/>
              </a:p>
            </p:txBody>
          </p:sp>
          <p:sp>
            <p:nvSpPr>
              <p:cNvPr id="10340" name="Line 27"/>
              <p:cNvSpPr>
                <a:spLocks noChangeShapeType="1"/>
              </p:cNvSpPr>
              <p:nvPr/>
            </p:nvSpPr>
            <p:spPr bwMode="auto">
              <a:xfrm>
                <a:off x="2262188" y="2894382"/>
                <a:ext cx="180975" cy="439391"/>
              </a:xfrm>
              <a:prstGeom prst="line">
                <a:avLst/>
              </a:prstGeom>
              <a:noFill/>
              <a:ln w="19050">
                <a:solidFill>
                  <a:schemeClr val="bg2"/>
                </a:solidFill>
                <a:round/>
                <a:headEnd/>
                <a:tailEnd/>
              </a:ln>
            </p:spPr>
            <p:txBody>
              <a:bodyPr wrap="none" anchor="ctr"/>
              <a:lstStyle/>
              <a:p>
                <a:endParaRPr lang="en-US"/>
              </a:p>
            </p:txBody>
          </p:sp>
          <p:sp>
            <p:nvSpPr>
              <p:cNvPr id="10341" name="Line 28"/>
              <p:cNvSpPr>
                <a:spLocks noChangeShapeType="1"/>
              </p:cNvSpPr>
              <p:nvPr/>
            </p:nvSpPr>
            <p:spPr bwMode="auto">
              <a:xfrm>
                <a:off x="2262188" y="2894382"/>
                <a:ext cx="236538" cy="454387"/>
              </a:xfrm>
              <a:prstGeom prst="line">
                <a:avLst/>
              </a:prstGeom>
              <a:noFill/>
              <a:ln w="19050">
                <a:solidFill>
                  <a:schemeClr val="bg2"/>
                </a:solidFill>
                <a:round/>
                <a:headEnd/>
                <a:tailEnd/>
              </a:ln>
            </p:spPr>
            <p:txBody>
              <a:bodyPr wrap="none" anchor="ctr"/>
              <a:lstStyle/>
              <a:p>
                <a:endParaRPr lang="en-US"/>
              </a:p>
            </p:txBody>
          </p:sp>
          <p:sp>
            <p:nvSpPr>
              <p:cNvPr id="10342" name="Line 29"/>
              <p:cNvSpPr>
                <a:spLocks noChangeShapeType="1"/>
              </p:cNvSpPr>
              <p:nvPr/>
            </p:nvSpPr>
            <p:spPr bwMode="auto">
              <a:xfrm>
                <a:off x="2262188" y="2894382"/>
                <a:ext cx="293688" cy="454387"/>
              </a:xfrm>
              <a:prstGeom prst="line">
                <a:avLst/>
              </a:prstGeom>
              <a:noFill/>
              <a:ln w="19050">
                <a:solidFill>
                  <a:schemeClr val="bg2"/>
                </a:solidFill>
                <a:round/>
                <a:headEnd/>
                <a:tailEnd/>
              </a:ln>
            </p:spPr>
            <p:txBody>
              <a:bodyPr wrap="none" anchor="ctr"/>
              <a:lstStyle/>
              <a:p>
                <a:endParaRPr lang="en-US"/>
              </a:p>
            </p:txBody>
          </p:sp>
          <p:sp>
            <p:nvSpPr>
              <p:cNvPr id="10343" name="Line 30"/>
              <p:cNvSpPr>
                <a:spLocks noChangeShapeType="1"/>
              </p:cNvSpPr>
              <p:nvPr/>
            </p:nvSpPr>
            <p:spPr bwMode="auto">
              <a:xfrm>
                <a:off x="2262188" y="2894382"/>
                <a:ext cx="334963" cy="439391"/>
              </a:xfrm>
              <a:prstGeom prst="line">
                <a:avLst/>
              </a:prstGeom>
              <a:noFill/>
              <a:ln w="19050">
                <a:solidFill>
                  <a:schemeClr val="bg2"/>
                </a:solidFill>
                <a:round/>
                <a:headEnd/>
                <a:tailEnd/>
              </a:ln>
            </p:spPr>
            <p:txBody>
              <a:bodyPr wrap="none" anchor="ctr"/>
              <a:lstStyle/>
              <a:p>
                <a:endParaRPr lang="en-US"/>
              </a:p>
            </p:txBody>
          </p:sp>
        </p:grpSp>
        <p:grpSp>
          <p:nvGrpSpPr>
            <p:cNvPr id="10311" name="Group 7"/>
            <p:cNvGrpSpPr>
              <a:grpSpLocks/>
            </p:cNvGrpSpPr>
            <p:nvPr/>
          </p:nvGrpSpPr>
          <p:grpSpPr bwMode="auto">
            <a:xfrm>
              <a:off x="1981200" y="1219200"/>
              <a:ext cx="4879975" cy="1784350"/>
              <a:chOff x="1366" y="816"/>
              <a:chExt cx="3074" cy="1190"/>
            </a:xfrm>
          </p:grpSpPr>
          <p:sp>
            <p:nvSpPr>
              <p:cNvPr id="10312" name="Line 8"/>
              <p:cNvSpPr>
                <a:spLocks noChangeShapeType="1"/>
              </p:cNvSpPr>
              <p:nvPr/>
            </p:nvSpPr>
            <p:spPr bwMode="auto">
              <a:xfrm flipV="1">
                <a:off x="1613" y="1532"/>
                <a:ext cx="268" cy="323"/>
              </a:xfrm>
              <a:prstGeom prst="line">
                <a:avLst/>
              </a:prstGeom>
              <a:noFill/>
              <a:ln w="19050">
                <a:solidFill>
                  <a:schemeClr val="bg2"/>
                </a:solidFill>
                <a:round/>
                <a:headEnd/>
                <a:tailEnd/>
              </a:ln>
            </p:spPr>
            <p:txBody>
              <a:bodyPr wrap="none" anchor="ctr"/>
              <a:lstStyle/>
              <a:p>
                <a:endParaRPr lang="en-US"/>
              </a:p>
            </p:txBody>
          </p:sp>
          <p:sp>
            <p:nvSpPr>
              <p:cNvPr id="10313" name="Line 9"/>
              <p:cNvSpPr>
                <a:spLocks noChangeShapeType="1"/>
              </p:cNvSpPr>
              <p:nvPr/>
            </p:nvSpPr>
            <p:spPr bwMode="auto">
              <a:xfrm flipH="1" flipV="1">
                <a:off x="2029" y="1497"/>
                <a:ext cx="129" cy="362"/>
              </a:xfrm>
              <a:prstGeom prst="line">
                <a:avLst/>
              </a:prstGeom>
              <a:noFill/>
              <a:ln w="19050">
                <a:solidFill>
                  <a:schemeClr val="bg2"/>
                </a:solidFill>
                <a:round/>
                <a:headEnd/>
                <a:tailEnd/>
              </a:ln>
            </p:spPr>
            <p:txBody>
              <a:bodyPr wrap="none" anchor="ctr"/>
              <a:lstStyle/>
              <a:p>
                <a:endParaRPr lang="en-US"/>
              </a:p>
            </p:txBody>
          </p:sp>
          <p:sp>
            <p:nvSpPr>
              <p:cNvPr id="10314" name="Line 10"/>
              <p:cNvSpPr>
                <a:spLocks noChangeShapeType="1"/>
              </p:cNvSpPr>
              <p:nvPr/>
            </p:nvSpPr>
            <p:spPr bwMode="auto">
              <a:xfrm flipV="1">
                <a:off x="2623" y="1532"/>
                <a:ext cx="187" cy="327"/>
              </a:xfrm>
              <a:prstGeom prst="line">
                <a:avLst/>
              </a:prstGeom>
              <a:noFill/>
              <a:ln w="19050">
                <a:solidFill>
                  <a:schemeClr val="bg2"/>
                </a:solidFill>
                <a:round/>
                <a:headEnd/>
                <a:tailEnd/>
              </a:ln>
            </p:spPr>
            <p:txBody>
              <a:bodyPr wrap="none" anchor="ctr"/>
              <a:lstStyle/>
              <a:p>
                <a:endParaRPr lang="en-US"/>
              </a:p>
            </p:txBody>
          </p:sp>
          <p:sp>
            <p:nvSpPr>
              <p:cNvPr id="10315" name="Line 11"/>
              <p:cNvSpPr>
                <a:spLocks noChangeShapeType="1"/>
              </p:cNvSpPr>
              <p:nvPr/>
            </p:nvSpPr>
            <p:spPr bwMode="auto">
              <a:xfrm flipH="1" flipV="1">
                <a:off x="2979" y="1548"/>
                <a:ext cx="158" cy="342"/>
              </a:xfrm>
              <a:prstGeom prst="line">
                <a:avLst/>
              </a:prstGeom>
              <a:noFill/>
              <a:ln w="19050">
                <a:solidFill>
                  <a:schemeClr val="bg2"/>
                </a:solidFill>
                <a:round/>
                <a:headEnd/>
                <a:tailEnd/>
              </a:ln>
            </p:spPr>
            <p:txBody>
              <a:bodyPr wrap="none" anchor="ctr"/>
              <a:lstStyle/>
              <a:p>
                <a:endParaRPr lang="en-US"/>
              </a:p>
            </p:txBody>
          </p:sp>
          <p:sp>
            <p:nvSpPr>
              <p:cNvPr id="10316" name="Line 12"/>
              <p:cNvSpPr>
                <a:spLocks noChangeShapeType="1"/>
              </p:cNvSpPr>
              <p:nvPr/>
            </p:nvSpPr>
            <p:spPr bwMode="auto">
              <a:xfrm flipV="1">
                <a:off x="3613" y="1548"/>
                <a:ext cx="105" cy="342"/>
              </a:xfrm>
              <a:prstGeom prst="line">
                <a:avLst/>
              </a:prstGeom>
              <a:noFill/>
              <a:ln w="19050">
                <a:solidFill>
                  <a:schemeClr val="bg2"/>
                </a:solidFill>
                <a:round/>
                <a:headEnd/>
                <a:tailEnd/>
              </a:ln>
            </p:spPr>
            <p:txBody>
              <a:bodyPr wrap="none" anchor="ctr"/>
              <a:lstStyle/>
              <a:p>
                <a:endParaRPr lang="en-US"/>
              </a:p>
            </p:txBody>
          </p:sp>
          <p:sp>
            <p:nvSpPr>
              <p:cNvPr id="10317" name="Line 13"/>
              <p:cNvSpPr>
                <a:spLocks noChangeShapeType="1"/>
              </p:cNvSpPr>
              <p:nvPr/>
            </p:nvSpPr>
            <p:spPr bwMode="auto">
              <a:xfrm flipH="1" flipV="1">
                <a:off x="3989" y="1502"/>
                <a:ext cx="264" cy="353"/>
              </a:xfrm>
              <a:prstGeom prst="line">
                <a:avLst/>
              </a:prstGeom>
              <a:noFill/>
              <a:ln w="19050">
                <a:solidFill>
                  <a:schemeClr val="bg2"/>
                </a:solidFill>
                <a:round/>
                <a:headEnd/>
                <a:tailEnd/>
              </a:ln>
            </p:spPr>
            <p:txBody>
              <a:bodyPr wrap="none" anchor="ctr"/>
              <a:lstStyle/>
              <a:p>
                <a:endParaRPr lang="en-US"/>
              </a:p>
            </p:txBody>
          </p:sp>
          <p:sp>
            <p:nvSpPr>
              <p:cNvPr id="10318" name="Line 14"/>
              <p:cNvSpPr>
                <a:spLocks noChangeShapeType="1"/>
              </p:cNvSpPr>
              <p:nvPr/>
            </p:nvSpPr>
            <p:spPr bwMode="auto">
              <a:xfrm flipV="1">
                <a:off x="2029" y="944"/>
                <a:ext cx="739" cy="458"/>
              </a:xfrm>
              <a:prstGeom prst="line">
                <a:avLst/>
              </a:prstGeom>
              <a:noFill/>
              <a:ln w="19050">
                <a:solidFill>
                  <a:schemeClr val="bg2"/>
                </a:solidFill>
                <a:round/>
                <a:headEnd/>
                <a:tailEnd/>
              </a:ln>
            </p:spPr>
            <p:txBody>
              <a:bodyPr wrap="none" anchor="ctr"/>
              <a:lstStyle/>
              <a:p>
                <a:endParaRPr lang="en-US"/>
              </a:p>
            </p:txBody>
          </p:sp>
          <p:sp>
            <p:nvSpPr>
              <p:cNvPr id="10319" name="Line 15"/>
              <p:cNvSpPr>
                <a:spLocks noChangeShapeType="1"/>
              </p:cNvSpPr>
              <p:nvPr/>
            </p:nvSpPr>
            <p:spPr bwMode="auto">
              <a:xfrm>
                <a:off x="2873" y="894"/>
                <a:ext cx="0" cy="552"/>
              </a:xfrm>
              <a:prstGeom prst="line">
                <a:avLst/>
              </a:prstGeom>
              <a:noFill/>
              <a:ln w="19050">
                <a:solidFill>
                  <a:schemeClr val="bg2"/>
                </a:solidFill>
                <a:round/>
                <a:headEnd/>
                <a:tailEnd/>
              </a:ln>
            </p:spPr>
            <p:txBody>
              <a:bodyPr wrap="none" anchor="ctr"/>
              <a:lstStyle/>
              <a:p>
                <a:endParaRPr lang="en-US"/>
              </a:p>
            </p:txBody>
          </p:sp>
          <p:sp>
            <p:nvSpPr>
              <p:cNvPr id="10320" name="Line 16"/>
              <p:cNvSpPr>
                <a:spLocks noChangeShapeType="1"/>
              </p:cNvSpPr>
              <p:nvPr/>
            </p:nvSpPr>
            <p:spPr bwMode="auto">
              <a:xfrm>
                <a:off x="2979" y="944"/>
                <a:ext cx="845" cy="502"/>
              </a:xfrm>
              <a:prstGeom prst="line">
                <a:avLst/>
              </a:prstGeom>
              <a:noFill/>
              <a:ln w="19050">
                <a:solidFill>
                  <a:schemeClr val="bg2"/>
                </a:solidFill>
                <a:round/>
                <a:headEnd/>
                <a:tailEnd/>
              </a:ln>
            </p:spPr>
            <p:txBody>
              <a:bodyPr wrap="none" anchor="ctr"/>
              <a:lstStyle/>
              <a:p>
                <a:endParaRPr lang="en-US"/>
              </a:p>
            </p:txBody>
          </p:sp>
          <p:pic>
            <p:nvPicPr>
              <p:cNvPr id="10321" name="Picture 17"/>
              <p:cNvPicPr>
                <a:picLocks noChangeAspect="1" noChangeArrowheads="1"/>
              </p:cNvPicPr>
              <p:nvPr/>
            </p:nvPicPr>
            <p:blipFill>
              <a:blip r:embed="rId5"/>
              <a:srcRect/>
              <a:stretch>
                <a:fillRect/>
              </a:stretch>
            </p:blipFill>
            <p:spPr bwMode="auto">
              <a:xfrm>
                <a:off x="3672" y="1365"/>
                <a:ext cx="442" cy="183"/>
              </a:xfrm>
              <a:prstGeom prst="rect">
                <a:avLst/>
              </a:prstGeom>
              <a:noFill/>
              <a:ln w="9525">
                <a:noFill/>
                <a:miter lim="800000"/>
                <a:headEnd/>
                <a:tailEnd/>
              </a:ln>
            </p:spPr>
          </p:pic>
          <p:pic>
            <p:nvPicPr>
              <p:cNvPr id="10322" name="Picture 31"/>
              <p:cNvPicPr>
                <a:picLocks noChangeAspect="1" noChangeArrowheads="1"/>
              </p:cNvPicPr>
              <p:nvPr/>
            </p:nvPicPr>
            <p:blipFill>
              <a:blip r:embed="rId5"/>
              <a:srcRect/>
              <a:stretch>
                <a:fillRect/>
              </a:stretch>
            </p:blipFill>
            <p:spPr bwMode="auto">
              <a:xfrm>
                <a:off x="1366" y="1827"/>
                <a:ext cx="434" cy="179"/>
              </a:xfrm>
              <a:prstGeom prst="rect">
                <a:avLst/>
              </a:prstGeom>
              <a:noFill/>
              <a:ln w="9525">
                <a:noFill/>
                <a:miter lim="800000"/>
                <a:headEnd/>
                <a:tailEnd/>
              </a:ln>
            </p:spPr>
          </p:pic>
          <p:pic>
            <p:nvPicPr>
              <p:cNvPr id="10323" name="Picture 32"/>
              <p:cNvPicPr>
                <a:picLocks noChangeAspect="1" noChangeArrowheads="1"/>
              </p:cNvPicPr>
              <p:nvPr/>
            </p:nvPicPr>
            <p:blipFill>
              <a:blip r:embed="rId5"/>
              <a:srcRect/>
              <a:stretch>
                <a:fillRect/>
              </a:stretch>
            </p:blipFill>
            <p:spPr bwMode="auto">
              <a:xfrm>
                <a:off x="1894" y="1827"/>
                <a:ext cx="434" cy="179"/>
              </a:xfrm>
              <a:prstGeom prst="rect">
                <a:avLst/>
              </a:prstGeom>
              <a:noFill/>
              <a:ln w="9525">
                <a:noFill/>
                <a:miter lim="800000"/>
                <a:headEnd/>
                <a:tailEnd/>
              </a:ln>
            </p:spPr>
          </p:pic>
          <p:pic>
            <p:nvPicPr>
              <p:cNvPr id="10324" name="Picture 33"/>
              <p:cNvPicPr>
                <a:picLocks noChangeAspect="1" noChangeArrowheads="1"/>
              </p:cNvPicPr>
              <p:nvPr/>
            </p:nvPicPr>
            <p:blipFill>
              <a:blip r:embed="rId5"/>
              <a:srcRect/>
              <a:stretch>
                <a:fillRect/>
              </a:stretch>
            </p:blipFill>
            <p:spPr bwMode="auto">
              <a:xfrm>
                <a:off x="2422" y="1827"/>
                <a:ext cx="434" cy="179"/>
              </a:xfrm>
              <a:prstGeom prst="rect">
                <a:avLst/>
              </a:prstGeom>
              <a:noFill/>
              <a:ln w="9525">
                <a:noFill/>
                <a:miter lim="800000"/>
                <a:headEnd/>
                <a:tailEnd/>
              </a:ln>
            </p:spPr>
          </p:pic>
          <p:pic>
            <p:nvPicPr>
              <p:cNvPr id="10325" name="Picture 34"/>
              <p:cNvPicPr>
                <a:picLocks noChangeAspect="1" noChangeArrowheads="1"/>
              </p:cNvPicPr>
              <p:nvPr/>
            </p:nvPicPr>
            <p:blipFill>
              <a:blip r:embed="rId5"/>
              <a:srcRect/>
              <a:stretch>
                <a:fillRect/>
              </a:stretch>
            </p:blipFill>
            <p:spPr bwMode="auto">
              <a:xfrm>
                <a:off x="2950" y="1827"/>
                <a:ext cx="434" cy="179"/>
              </a:xfrm>
              <a:prstGeom prst="rect">
                <a:avLst/>
              </a:prstGeom>
              <a:noFill/>
              <a:ln w="9525">
                <a:noFill/>
                <a:miter lim="800000"/>
                <a:headEnd/>
                <a:tailEnd/>
              </a:ln>
            </p:spPr>
          </p:pic>
          <p:pic>
            <p:nvPicPr>
              <p:cNvPr id="10326" name="Picture 35"/>
              <p:cNvPicPr>
                <a:picLocks noChangeAspect="1" noChangeArrowheads="1"/>
              </p:cNvPicPr>
              <p:nvPr/>
            </p:nvPicPr>
            <p:blipFill>
              <a:blip r:embed="rId5"/>
              <a:srcRect/>
              <a:stretch>
                <a:fillRect/>
              </a:stretch>
            </p:blipFill>
            <p:spPr bwMode="auto">
              <a:xfrm>
                <a:off x="3478" y="1827"/>
                <a:ext cx="434" cy="179"/>
              </a:xfrm>
              <a:prstGeom prst="rect">
                <a:avLst/>
              </a:prstGeom>
              <a:noFill/>
              <a:ln w="9525">
                <a:noFill/>
                <a:miter lim="800000"/>
                <a:headEnd/>
                <a:tailEnd/>
              </a:ln>
            </p:spPr>
          </p:pic>
          <p:pic>
            <p:nvPicPr>
              <p:cNvPr id="10327" name="Picture 36"/>
              <p:cNvPicPr>
                <a:picLocks noChangeAspect="1" noChangeArrowheads="1"/>
              </p:cNvPicPr>
              <p:nvPr/>
            </p:nvPicPr>
            <p:blipFill>
              <a:blip r:embed="rId5"/>
              <a:srcRect/>
              <a:stretch>
                <a:fillRect/>
              </a:stretch>
            </p:blipFill>
            <p:spPr bwMode="auto">
              <a:xfrm>
                <a:off x="4006" y="1827"/>
                <a:ext cx="434" cy="179"/>
              </a:xfrm>
              <a:prstGeom prst="rect">
                <a:avLst/>
              </a:prstGeom>
              <a:noFill/>
              <a:ln w="9525">
                <a:noFill/>
                <a:miter lim="800000"/>
                <a:headEnd/>
                <a:tailEnd/>
              </a:ln>
            </p:spPr>
          </p:pic>
          <p:pic>
            <p:nvPicPr>
              <p:cNvPr id="10328" name="Picture 37"/>
              <p:cNvPicPr>
                <a:picLocks noChangeAspect="1" noChangeArrowheads="1"/>
              </p:cNvPicPr>
              <p:nvPr/>
            </p:nvPicPr>
            <p:blipFill>
              <a:blip r:embed="rId5"/>
              <a:srcRect/>
              <a:stretch>
                <a:fillRect/>
              </a:stretch>
            </p:blipFill>
            <p:spPr bwMode="auto">
              <a:xfrm>
                <a:off x="2704" y="1377"/>
                <a:ext cx="440" cy="180"/>
              </a:xfrm>
              <a:prstGeom prst="rect">
                <a:avLst/>
              </a:prstGeom>
              <a:noFill/>
              <a:ln w="9525">
                <a:noFill/>
                <a:miter lim="800000"/>
                <a:headEnd/>
                <a:tailEnd/>
              </a:ln>
            </p:spPr>
          </p:pic>
          <p:pic>
            <p:nvPicPr>
              <p:cNvPr id="10329" name="Picture 38"/>
              <p:cNvPicPr>
                <a:picLocks noChangeAspect="1" noChangeArrowheads="1"/>
              </p:cNvPicPr>
              <p:nvPr/>
            </p:nvPicPr>
            <p:blipFill>
              <a:blip r:embed="rId5"/>
              <a:srcRect/>
              <a:stretch>
                <a:fillRect/>
              </a:stretch>
            </p:blipFill>
            <p:spPr bwMode="auto">
              <a:xfrm>
                <a:off x="1771" y="1379"/>
                <a:ext cx="440" cy="181"/>
              </a:xfrm>
              <a:prstGeom prst="rect">
                <a:avLst/>
              </a:prstGeom>
              <a:noFill/>
              <a:ln w="9525">
                <a:noFill/>
                <a:miter lim="800000"/>
                <a:headEnd/>
                <a:tailEnd/>
              </a:ln>
            </p:spPr>
          </p:pic>
          <p:pic>
            <p:nvPicPr>
              <p:cNvPr id="10330" name="Picture 39"/>
              <p:cNvPicPr>
                <a:picLocks noChangeAspect="1" noChangeArrowheads="1"/>
              </p:cNvPicPr>
              <p:nvPr/>
            </p:nvPicPr>
            <p:blipFill>
              <a:blip r:embed="rId5"/>
              <a:srcRect/>
              <a:stretch>
                <a:fillRect/>
              </a:stretch>
            </p:blipFill>
            <p:spPr bwMode="auto">
              <a:xfrm>
                <a:off x="2651" y="816"/>
                <a:ext cx="440" cy="183"/>
              </a:xfrm>
              <a:prstGeom prst="rect">
                <a:avLst/>
              </a:prstGeom>
              <a:noFill/>
              <a:ln w="9525">
                <a:noFill/>
                <a:miter lim="800000"/>
                <a:headEnd/>
                <a:tailEnd/>
              </a:ln>
            </p:spPr>
          </p:pic>
        </p:grpSp>
      </p:grpSp>
      <p:grpSp>
        <p:nvGrpSpPr>
          <p:cNvPr id="10243" name="Group 122"/>
          <p:cNvGrpSpPr>
            <a:grpSpLocks/>
          </p:cNvGrpSpPr>
          <p:nvPr/>
        </p:nvGrpSpPr>
        <p:grpSpPr bwMode="auto">
          <a:xfrm>
            <a:off x="2330450" y="2938463"/>
            <a:ext cx="4165600" cy="1592262"/>
            <a:chOff x="1778000" y="3055938"/>
            <a:chExt cx="4165600" cy="1592262"/>
          </a:xfrm>
        </p:grpSpPr>
        <p:grpSp>
          <p:nvGrpSpPr>
            <p:cNvPr id="10276" name="Group 99"/>
            <p:cNvGrpSpPr>
              <a:grpSpLocks/>
            </p:cNvGrpSpPr>
            <p:nvPr/>
          </p:nvGrpSpPr>
          <p:grpSpPr bwMode="auto">
            <a:xfrm>
              <a:off x="1778000" y="3055938"/>
              <a:ext cx="4165600" cy="1592262"/>
              <a:chOff x="976" y="1968"/>
              <a:chExt cx="2624" cy="1099"/>
            </a:xfrm>
          </p:grpSpPr>
          <p:grpSp>
            <p:nvGrpSpPr>
              <p:cNvPr id="10278" name="Group 47"/>
              <p:cNvGrpSpPr>
                <a:grpSpLocks/>
              </p:cNvGrpSpPr>
              <p:nvPr/>
            </p:nvGrpSpPr>
            <p:grpSpPr bwMode="auto">
              <a:xfrm>
                <a:off x="976" y="1968"/>
                <a:ext cx="2624" cy="1008"/>
                <a:chOff x="1552" y="1968"/>
                <a:chExt cx="2624" cy="1008"/>
              </a:xfrm>
            </p:grpSpPr>
            <p:grpSp>
              <p:nvGrpSpPr>
                <p:cNvPr id="10287" name="Group 48"/>
                <p:cNvGrpSpPr>
                  <a:grpSpLocks/>
                </p:cNvGrpSpPr>
                <p:nvPr/>
              </p:nvGrpSpPr>
              <p:grpSpPr bwMode="auto">
                <a:xfrm>
                  <a:off x="2568" y="1976"/>
                  <a:ext cx="88" cy="712"/>
                  <a:chOff x="2568" y="1976"/>
                  <a:chExt cx="88" cy="712"/>
                </a:xfrm>
              </p:grpSpPr>
              <p:sp>
                <p:nvSpPr>
                  <p:cNvPr id="10307"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0308"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0309"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0288" name="Group 52"/>
                <p:cNvGrpSpPr>
                  <a:grpSpLocks/>
                </p:cNvGrpSpPr>
                <p:nvPr/>
              </p:nvGrpSpPr>
              <p:grpSpPr bwMode="auto">
                <a:xfrm>
                  <a:off x="3069" y="1968"/>
                  <a:ext cx="99" cy="720"/>
                  <a:chOff x="3069" y="1968"/>
                  <a:chExt cx="99" cy="720"/>
                </a:xfrm>
              </p:grpSpPr>
              <p:sp>
                <p:nvSpPr>
                  <p:cNvPr id="10304"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0305"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0306"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0289" name="Group 56"/>
                <p:cNvGrpSpPr>
                  <a:grpSpLocks/>
                </p:cNvGrpSpPr>
                <p:nvPr/>
              </p:nvGrpSpPr>
              <p:grpSpPr bwMode="auto">
                <a:xfrm>
                  <a:off x="3072" y="1976"/>
                  <a:ext cx="576" cy="840"/>
                  <a:chOff x="3072" y="1976"/>
                  <a:chExt cx="576" cy="840"/>
                </a:xfrm>
              </p:grpSpPr>
              <p:sp>
                <p:nvSpPr>
                  <p:cNvPr id="10301"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0302"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0303"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0290" name="Group 60"/>
                <p:cNvGrpSpPr>
                  <a:grpSpLocks/>
                </p:cNvGrpSpPr>
                <p:nvPr/>
              </p:nvGrpSpPr>
              <p:grpSpPr bwMode="auto">
                <a:xfrm>
                  <a:off x="2992" y="1984"/>
                  <a:ext cx="1184" cy="992"/>
                  <a:chOff x="2992" y="1984"/>
                  <a:chExt cx="1184" cy="992"/>
                </a:xfrm>
              </p:grpSpPr>
              <p:sp>
                <p:nvSpPr>
                  <p:cNvPr id="10298"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0299"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0300"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0291" name="Group 64"/>
                <p:cNvGrpSpPr>
                  <a:grpSpLocks/>
                </p:cNvGrpSpPr>
                <p:nvPr/>
              </p:nvGrpSpPr>
              <p:grpSpPr bwMode="auto">
                <a:xfrm>
                  <a:off x="2064" y="1984"/>
                  <a:ext cx="528" cy="848"/>
                  <a:chOff x="2064" y="1984"/>
                  <a:chExt cx="528" cy="848"/>
                </a:xfrm>
              </p:grpSpPr>
              <p:sp>
                <p:nvSpPr>
                  <p:cNvPr id="10296"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0297"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0292" name="Group 68"/>
                <p:cNvGrpSpPr>
                  <a:grpSpLocks/>
                </p:cNvGrpSpPr>
                <p:nvPr/>
              </p:nvGrpSpPr>
              <p:grpSpPr bwMode="auto">
                <a:xfrm>
                  <a:off x="1552" y="1970"/>
                  <a:ext cx="1115" cy="1006"/>
                  <a:chOff x="1552" y="1970"/>
                  <a:chExt cx="1115" cy="1006"/>
                </a:xfrm>
              </p:grpSpPr>
              <p:sp>
                <p:nvSpPr>
                  <p:cNvPr id="10293"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0294"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0295"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0279" name="Group 72"/>
              <p:cNvGrpSpPr>
                <a:grpSpLocks/>
              </p:cNvGrpSpPr>
              <p:nvPr/>
            </p:nvGrpSpPr>
            <p:grpSpPr bwMode="auto">
              <a:xfrm>
                <a:off x="2064" y="2544"/>
                <a:ext cx="432" cy="523"/>
                <a:chOff x="288" y="1440"/>
                <a:chExt cx="432" cy="523"/>
              </a:xfrm>
            </p:grpSpPr>
            <p:sp>
              <p:nvSpPr>
                <p:cNvPr id="10280"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0281"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0282"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0283"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0284"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0285"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10286"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0277"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sp>
        <p:nvSpPr>
          <p:cNvPr id="2" name="Title 1"/>
          <p:cNvSpPr>
            <a:spLocks noGrp="1"/>
          </p:cNvSpPr>
          <p:nvPr>
            <p:ph type="title"/>
          </p:nvPr>
        </p:nvSpPr>
        <p:spPr/>
        <p:txBody>
          <a:bodyPr/>
          <a:lstStyle/>
          <a:p>
            <a:pPr>
              <a:defRPr/>
            </a:pPr>
            <a:r>
              <a:rPr lang="en-US" dirty="0" smtClean="0"/>
              <a:t>Design requirements</a:t>
            </a:r>
          </a:p>
        </p:txBody>
      </p:sp>
      <p:sp>
        <p:nvSpPr>
          <p:cNvPr id="10245" name="Slide Number Placeholder 3"/>
          <p:cNvSpPr>
            <a:spLocks noGrp="1"/>
          </p:cNvSpPr>
          <p:nvPr>
            <p:ph type="sldNum" sz="quarter" idx="10"/>
          </p:nvPr>
        </p:nvSpPr>
        <p:spPr>
          <a:noFill/>
        </p:spPr>
        <p:txBody>
          <a:bodyPr/>
          <a:lstStyle/>
          <a:p>
            <a:fld id="{43646C16-3C4C-45EE-867D-D461EE37AB7C}" type="slidenum">
              <a:rPr lang="en-GB" smtClean="0">
                <a:latin typeface="Arial" charset="0"/>
                <a:cs typeface="Arial" charset="0"/>
              </a:rPr>
              <a:pPr/>
              <a:t>7</a:t>
            </a:fld>
            <a:endParaRPr lang="en-GB" smtClean="0">
              <a:latin typeface="Arial" charset="0"/>
              <a:cs typeface="Arial" charset="0"/>
            </a:endParaRPr>
          </a:p>
        </p:txBody>
      </p:sp>
      <p:grpSp>
        <p:nvGrpSpPr>
          <p:cNvPr id="17" name="Group 198"/>
          <p:cNvGrpSpPr>
            <a:grpSpLocks/>
          </p:cNvGrpSpPr>
          <p:nvPr/>
        </p:nvGrpSpPr>
        <p:grpSpPr bwMode="auto">
          <a:xfrm>
            <a:off x="228600" y="4953000"/>
            <a:ext cx="4343400" cy="1295400"/>
            <a:chOff x="395868" y="4953000"/>
            <a:chExt cx="4099932" cy="1295400"/>
          </a:xfrm>
        </p:grpSpPr>
        <p:sp>
          <p:nvSpPr>
            <p:cNvPr id="13413" name="AutoShape 265"/>
            <p:cNvSpPr>
              <a:spLocks noChangeArrowheads="1"/>
            </p:cNvSpPr>
            <p:nvPr/>
          </p:nvSpPr>
          <p:spPr bwMode="auto">
            <a:xfrm>
              <a:off x="457200" y="4953000"/>
              <a:ext cx="3733800" cy="1295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0275" name="Rectangle 266"/>
            <p:cNvSpPr>
              <a:spLocks noChangeArrowheads="1"/>
            </p:cNvSpPr>
            <p:nvPr/>
          </p:nvSpPr>
          <p:spPr bwMode="auto">
            <a:xfrm>
              <a:off x="395868" y="4999264"/>
              <a:ext cx="4099932" cy="1249136"/>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Control plane:</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Traffic demand estimation </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Optical circuit configuration</a:t>
              </a:r>
            </a:p>
          </p:txBody>
        </p:sp>
      </p:grpSp>
      <p:grpSp>
        <p:nvGrpSpPr>
          <p:cNvPr id="18" name="Group 199"/>
          <p:cNvGrpSpPr>
            <a:grpSpLocks/>
          </p:cNvGrpSpPr>
          <p:nvPr/>
        </p:nvGrpSpPr>
        <p:grpSpPr bwMode="auto">
          <a:xfrm>
            <a:off x="4495800" y="4953000"/>
            <a:ext cx="4648200" cy="1295400"/>
            <a:chOff x="4495842" y="4953000"/>
            <a:chExt cx="4418975" cy="1295400"/>
          </a:xfrm>
        </p:grpSpPr>
        <p:sp>
          <p:nvSpPr>
            <p:cNvPr id="13411" name="AutoShape 265"/>
            <p:cNvSpPr>
              <a:spLocks noChangeArrowheads="1"/>
            </p:cNvSpPr>
            <p:nvPr/>
          </p:nvSpPr>
          <p:spPr bwMode="auto">
            <a:xfrm>
              <a:off x="4495842" y="4953000"/>
              <a:ext cx="4266595" cy="1295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0271" name="Rectangle 266"/>
            <p:cNvSpPr>
              <a:spLocks noChangeArrowheads="1"/>
            </p:cNvSpPr>
            <p:nvPr/>
          </p:nvSpPr>
          <p:spPr bwMode="auto">
            <a:xfrm>
              <a:off x="4495842" y="4999264"/>
              <a:ext cx="4418975" cy="1249136"/>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Data plane:</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Dynamic traffic de-multiplexing</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Optimizing circuit </a:t>
              </a:r>
              <a:r>
                <a:rPr lang="en-US" altLang="zh-CN" sz="2000" b="0" dirty="0" smtClean="0">
                  <a:solidFill>
                    <a:schemeClr val="tx1"/>
                  </a:solidFill>
                  <a:latin typeface="Arial" charset="0"/>
                  <a:cs typeface="Arial" charset="0"/>
                </a:rPr>
                <a:t>utilization (optional)</a:t>
              </a:r>
              <a:endParaRPr lang="en-US" altLang="zh-CN" sz="2000" b="0" dirty="0">
                <a:solidFill>
                  <a:schemeClr val="tx1"/>
                </a:solidFill>
                <a:latin typeface="Arial" charset="0"/>
                <a:cs typeface="Arial" charset="0"/>
              </a:endParaRPr>
            </a:p>
          </p:txBody>
        </p:sp>
      </p:grpSp>
      <p:sp>
        <p:nvSpPr>
          <p:cNvPr id="190" name="Left Arrow 189"/>
          <p:cNvSpPr/>
          <p:nvPr/>
        </p:nvSpPr>
        <p:spPr bwMode="auto">
          <a:xfrm rot="8089383">
            <a:off x="2601772" y="2412023"/>
            <a:ext cx="511454" cy="243719"/>
          </a:xfrm>
          <a:prstGeom prst="leftArrow">
            <a:avLst/>
          </a:prstGeom>
          <a:ln>
            <a:headEnd type="none" w="med" len="med"/>
            <a:tailEnd type="triangle" w="med" len="med"/>
          </a:ln>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cxnSp>
        <p:nvCxnSpPr>
          <p:cNvPr id="10251" name="Straight Connector 171"/>
          <p:cNvCxnSpPr>
            <a:cxnSpLocks noChangeShapeType="1"/>
          </p:cNvCxnSpPr>
          <p:nvPr/>
        </p:nvCxnSpPr>
        <p:spPr bwMode="auto">
          <a:xfrm>
            <a:off x="1524000" y="2909888"/>
            <a:ext cx="5715000" cy="1587"/>
          </a:xfrm>
          <a:prstGeom prst="line">
            <a:avLst/>
          </a:prstGeom>
          <a:noFill/>
          <a:ln w="19050" algn="ctr">
            <a:solidFill>
              <a:schemeClr val="bg2"/>
            </a:solidFill>
            <a:prstDash val="dash"/>
            <a:round/>
            <a:headEnd/>
            <a:tailEnd/>
          </a:ln>
        </p:spPr>
      </p:cxnSp>
      <p:sp>
        <p:nvSpPr>
          <p:cNvPr id="175" name="Left Arrow 174"/>
          <p:cNvSpPr/>
          <p:nvPr/>
        </p:nvSpPr>
        <p:spPr bwMode="auto">
          <a:xfrm rot="13049009">
            <a:off x="2577631" y="3014952"/>
            <a:ext cx="529592" cy="235482"/>
          </a:xfrm>
          <a:prstGeom prst="leftArrow">
            <a:avLst/>
          </a:prstGeom>
          <a:ln>
            <a:headEnd type="none" w="med" len="med"/>
            <a:tailEnd type="triangle" w="med" len="med"/>
          </a:ln>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grpSp>
        <p:nvGrpSpPr>
          <p:cNvPr id="19" name="Group 167"/>
          <p:cNvGrpSpPr>
            <a:grpSpLocks/>
          </p:cNvGrpSpPr>
          <p:nvPr/>
        </p:nvGrpSpPr>
        <p:grpSpPr bwMode="auto">
          <a:xfrm>
            <a:off x="4062413" y="3863975"/>
            <a:ext cx="609600" cy="674688"/>
            <a:chOff x="7086600" y="3810000"/>
            <a:chExt cx="609600" cy="673705"/>
          </a:xfrm>
        </p:grpSpPr>
        <p:sp>
          <p:nvSpPr>
            <p:cNvPr id="10264" name="Rectangle 75"/>
            <p:cNvSpPr>
              <a:spLocks noChangeArrowheads="1"/>
            </p:cNvSpPr>
            <p:nvPr/>
          </p:nvSpPr>
          <p:spPr bwMode="auto">
            <a:xfrm>
              <a:off x="7086600" y="3810000"/>
              <a:ext cx="609600" cy="67370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0265" name="AutoShape 79"/>
            <p:cNvSpPr>
              <a:spLocks noChangeArrowheads="1"/>
            </p:cNvSpPr>
            <p:nvPr/>
          </p:nvSpPr>
          <p:spPr bwMode="auto">
            <a:xfrm>
              <a:off x="7140575" y="4295574"/>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10266" name="AutoShape 79"/>
            <p:cNvSpPr>
              <a:spLocks noChangeArrowheads="1"/>
            </p:cNvSpPr>
            <p:nvPr/>
          </p:nvSpPr>
          <p:spPr bwMode="auto">
            <a:xfrm>
              <a:off x="7143226" y="4085852"/>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10267" name="AutoShape 79"/>
            <p:cNvSpPr>
              <a:spLocks noChangeArrowheads="1"/>
            </p:cNvSpPr>
            <p:nvPr/>
          </p:nvSpPr>
          <p:spPr bwMode="auto">
            <a:xfrm>
              <a:off x="7140390" y="3886200"/>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sp>
        <p:nvSpPr>
          <p:cNvPr id="11285" name="Freeform 182"/>
          <p:cNvSpPr>
            <a:spLocks/>
          </p:cNvSpPr>
          <p:nvPr/>
        </p:nvSpPr>
        <p:spPr bwMode="auto">
          <a:xfrm>
            <a:off x="2514600" y="3048000"/>
            <a:ext cx="3657600" cy="1447800"/>
          </a:xfrm>
          <a:custGeom>
            <a:avLst/>
            <a:gdLst>
              <a:gd name="T0" fmla="*/ 0 w 2356"/>
              <a:gd name="T1" fmla="*/ 0 h 759"/>
              <a:gd name="T2" fmla="*/ 2147483647 w 2356"/>
              <a:gd name="T3" fmla="*/ 2147483647 h 759"/>
              <a:gd name="T4" fmla="*/ 2147483647 w 2356"/>
              <a:gd name="T5" fmla="*/ 2147483647 h 759"/>
              <a:gd name="T6" fmla="*/ 2147483647 w 2356"/>
              <a:gd name="T7" fmla="*/ 2147483647 h 759"/>
              <a:gd name="T8" fmla="*/ 0 60000 65536"/>
              <a:gd name="T9" fmla="*/ 0 60000 65536"/>
              <a:gd name="T10" fmla="*/ 0 60000 65536"/>
              <a:gd name="T11" fmla="*/ 0 60000 65536"/>
              <a:gd name="T12" fmla="*/ 0 w 2356"/>
              <a:gd name="T13" fmla="*/ 0 h 759"/>
              <a:gd name="T14" fmla="*/ 2356 w 2356"/>
              <a:gd name="T15" fmla="*/ 759 h 759"/>
            </a:gdLst>
            <a:ahLst/>
            <a:cxnLst>
              <a:cxn ang="T8">
                <a:pos x="T0" y="T1"/>
              </a:cxn>
              <a:cxn ang="T9">
                <a:pos x="T2" y="T3"/>
              </a:cxn>
              <a:cxn ang="T10">
                <a:pos x="T4" y="T5"/>
              </a:cxn>
              <a:cxn ang="T11">
                <a:pos x="T6" y="T7"/>
              </a:cxn>
            </a:cxnLst>
            <a:rect l="T12" t="T13" r="T14" b="T15"/>
            <a:pathLst>
              <a:path w="2356" h="759">
                <a:moveTo>
                  <a:pt x="0" y="0"/>
                </a:moveTo>
                <a:cubicBezTo>
                  <a:pt x="296" y="252"/>
                  <a:pt x="592" y="504"/>
                  <a:pt x="845" y="614"/>
                </a:cubicBezTo>
                <a:cubicBezTo>
                  <a:pt x="1098" y="724"/>
                  <a:pt x="1267" y="759"/>
                  <a:pt x="1519" y="658"/>
                </a:cubicBezTo>
                <a:cubicBezTo>
                  <a:pt x="1771" y="557"/>
                  <a:pt x="2063" y="282"/>
                  <a:pt x="2356" y="8"/>
                </a:cubicBezTo>
              </a:path>
            </a:pathLst>
          </a:custGeom>
          <a:noFill/>
          <a:ln w="25400">
            <a:solidFill>
              <a:srgbClr val="FF0000"/>
            </a:solidFill>
            <a:round/>
            <a:headEnd/>
            <a:tailEnd/>
          </a:ln>
        </p:spPr>
        <p:txBody>
          <a:bodyPr wrap="none" anchor="ctr"/>
          <a:lstStyle/>
          <a:p>
            <a:endParaRPr lang="en-US">
              <a:latin typeface="Arial" charset="0"/>
              <a:cs typeface="Arial" charset="0"/>
            </a:endParaRPr>
          </a:p>
        </p:txBody>
      </p:sp>
      <p:sp>
        <p:nvSpPr>
          <p:cNvPr id="11283" name="Freeform 180"/>
          <p:cNvSpPr>
            <a:spLocks/>
          </p:cNvSpPr>
          <p:nvPr/>
        </p:nvSpPr>
        <p:spPr bwMode="auto">
          <a:xfrm>
            <a:off x="3352800" y="3048000"/>
            <a:ext cx="2057400" cy="1219200"/>
          </a:xfrm>
          <a:custGeom>
            <a:avLst/>
            <a:gdLst>
              <a:gd name="T0" fmla="*/ 0 w 1301"/>
              <a:gd name="T1" fmla="*/ 0 h 478"/>
              <a:gd name="T2" fmla="*/ 2147483647 w 1301"/>
              <a:gd name="T3" fmla="*/ 2147483647 h 478"/>
              <a:gd name="T4" fmla="*/ 2147483647 w 1301"/>
              <a:gd name="T5" fmla="*/ 2147483647 h 478"/>
              <a:gd name="T6" fmla="*/ 2147483647 w 1301"/>
              <a:gd name="T7" fmla="*/ 0 h 478"/>
              <a:gd name="T8" fmla="*/ 0 60000 65536"/>
              <a:gd name="T9" fmla="*/ 0 60000 65536"/>
              <a:gd name="T10" fmla="*/ 0 60000 65536"/>
              <a:gd name="T11" fmla="*/ 0 60000 65536"/>
              <a:gd name="T12" fmla="*/ 0 w 1301"/>
              <a:gd name="T13" fmla="*/ 0 h 478"/>
              <a:gd name="T14" fmla="*/ 1301 w 1301"/>
              <a:gd name="T15" fmla="*/ 478 h 478"/>
            </a:gdLst>
            <a:ahLst/>
            <a:cxnLst>
              <a:cxn ang="T8">
                <a:pos x="T0" y="T1"/>
              </a:cxn>
              <a:cxn ang="T9">
                <a:pos x="T2" y="T3"/>
              </a:cxn>
              <a:cxn ang="T10">
                <a:pos x="T4" y="T5"/>
              </a:cxn>
              <a:cxn ang="T11">
                <a:pos x="T6" y="T7"/>
              </a:cxn>
            </a:cxnLst>
            <a:rect l="T12" t="T13" r="T14" b="T15"/>
            <a:pathLst>
              <a:path w="1301" h="478">
                <a:moveTo>
                  <a:pt x="0" y="0"/>
                </a:moveTo>
                <a:cubicBezTo>
                  <a:pt x="119" y="164"/>
                  <a:pt x="238" y="328"/>
                  <a:pt x="396" y="397"/>
                </a:cubicBezTo>
                <a:cubicBezTo>
                  <a:pt x="554" y="466"/>
                  <a:pt x="799" y="478"/>
                  <a:pt x="950" y="412"/>
                </a:cubicBezTo>
                <a:cubicBezTo>
                  <a:pt x="1101" y="346"/>
                  <a:pt x="1201" y="173"/>
                  <a:pt x="1301" y="0"/>
                </a:cubicBezTo>
              </a:path>
            </a:pathLst>
          </a:custGeom>
          <a:noFill/>
          <a:ln w="25400">
            <a:solidFill>
              <a:srgbClr val="FF0000"/>
            </a:solidFill>
            <a:round/>
            <a:headEnd/>
            <a:tailEnd/>
          </a:ln>
        </p:spPr>
        <p:txBody>
          <a:bodyPr wrap="none" anchor="ctr"/>
          <a:lstStyle/>
          <a:p>
            <a:endParaRPr lang="en-US">
              <a:latin typeface="Arial" charset="0"/>
              <a:cs typeface="Arial" charset="0"/>
            </a:endParaRPr>
          </a:p>
        </p:txBody>
      </p:sp>
      <p:sp>
        <p:nvSpPr>
          <p:cNvPr id="4" name="Freeform 178"/>
          <p:cNvSpPr>
            <a:spLocks/>
          </p:cNvSpPr>
          <p:nvPr/>
        </p:nvSpPr>
        <p:spPr bwMode="auto">
          <a:xfrm>
            <a:off x="4114800" y="3048000"/>
            <a:ext cx="631825" cy="914400"/>
          </a:xfrm>
          <a:custGeom>
            <a:avLst/>
            <a:gdLst>
              <a:gd name="T0" fmla="*/ 0 w 344"/>
              <a:gd name="T1" fmla="*/ 0 h 233"/>
              <a:gd name="T2" fmla="*/ 2147483647 w 344"/>
              <a:gd name="T3" fmla="*/ 2147483647 h 233"/>
              <a:gd name="T4" fmla="*/ 2147483647 w 344"/>
              <a:gd name="T5" fmla="*/ 2147483647 h 233"/>
              <a:gd name="T6" fmla="*/ 0 60000 65536"/>
              <a:gd name="T7" fmla="*/ 0 60000 65536"/>
              <a:gd name="T8" fmla="*/ 0 60000 65536"/>
              <a:gd name="T9" fmla="*/ 0 w 344"/>
              <a:gd name="T10" fmla="*/ 0 h 233"/>
              <a:gd name="T11" fmla="*/ 344 w 344"/>
              <a:gd name="T12" fmla="*/ 233 h 233"/>
            </a:gdLst>
            <a:ahLst/>
            <a:cxnLst>
              <a:cxn ang="T6">
                <a:pos x="T0" y="T1"/>
              </a:cxn>
              <a:cxn ang="T7">
                <a:pos x="T2" y="T3"/>
              </a:cxn>
              <a:cxn ang="T8">
                <a:pos x="T4" y="T5"/>
              </a:cxn>
            </a:cxnLst>
            <a:rect l="T9" t="T10" r="T11" b="T12"/>
            <a:pathLst>
              <a:path w="344" h="233">
                <a:moveTo>
                  <a:pt x="0" y="0"/>
                </a:moveTo>
                <a:cubicBezTo>
                  <a:pt x="35" y="115"/>
                  <a:pt x="70" y="231"/>
                  <a:pt x="127" y="232"/>
                </a:cubicBezTo>
                <a:cubicBezTo>
                  <a:pt x="184" y="233"/>
                  <a:pt x="264" y="120"/>
                  <a:pt x="344" y="8"/>
                </a:cubicBezTo>
              </a:path>
            </a:pathLst>
          </a:custGeom>
          <a:noFill/>
          <a:ln w="25400">
            <a:solidFill>
              <a:srgbClr val="FF0000"/>
            </a:solidFill>
            <a:round/>
            <a:headEnd/>
            <a:tailEnd/>
          </a:ln>
        </p:spPr>
        <p:txBody>
          <a:bodyPr wrap="none" anchor="ctr"/>
          <a:lstStyle/>
          <a:p>
            <a:endParaRPr lang="en-US">
              <a:latin typeface="Arial" charset="0"/>
              <a:cs typeface="Arial" charset="0"/>
            </a:endParaRPr>
          </a:p>
        </p:txBody>
      </p:sp>
      <p:grpSp>
        <p:nvGrpSpPr>
          <p:cNvPr id="20" name="Group 154"/>
          <p:cNvGrpSpPr>
            <a:grpSpLocks/>
          </p:cNvGrpSpPr>
          <p:nvPr/>
        </p:nvGrpSpPr>
        <p:grpSpPr bwMode="auto">
          <a:xfrm>
            <a:off x="5715000" y="3124200"/>
            <a:ext cx="2362200" cy="1371600"/>
            <a:chOff x="5715000" y="3124200"/>
            <a:chExt cx="2362200" cy="1371600"/>
          </a:xfrm>
        </p:grpSpPr>
        <p:sp>
          <p:nvSpPr>
            <p:cNvPr id="153" name="Bent Arrow 152"/>
            <p:cNvSpPr/>
            <p:nvPr/>
          </p:nvSpPr>
          <p:spPr bwMode="auto">
            <a:xfrm flipH="1" flipV="1">
              <a:off x="5715000" y="3124200"/>
              <a:ext cx="1066800" cy="1371600"/>
            </a:xfrm>
            <a:prstGeom prst="bentArrow">
              <a:avLst>
                <a:gd name="adj1" fmla="val 12582"/>
                <a:gd name="adj2" fmla="val 18571"/>
                <a:gd name="adj3" fmla="val 25000"/>
                <a:gd name="adj4" fmla="val 20893"/>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0263" name="Text Box 21"/>
            <p:cNvSpPr txBox="1">
              <a:spLocks noChangeArrowheads="1"/>
            </p:cNvSpPr>
            <p:nvPr/>
          </p:nvSpPr>
          <p:spPr bwMode="auto">
            <a:xfrm rot="10800000" flipV="1">
              <a:off x="6705600" y="3291244"/>
              <a:ext cx="1371600" cy="707886"/>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dirty="0">
                  <a:solidFill>
                    <a:schemeClr val="bg2"/>
                  </a:solidFill>
                  <a:latin typeface="Arial" charset="0"/>
                  <a:cs typeface="Arial" charset="0"/>
                </a:rPr>
                <a:t>Traffic demands</a:t>
              </a:r>
            </a:p>
          </p:txBody>
        </p:sp>
      </p:grpSp>
    </p:spTree>
    <p:custDataLst>
      <p:tags r:id="rId1"/>
    </p:custDataLst>
  </p:cSld>
  <p:clrMapOvr>
    <a:masterClrMapping/>
  </p:clrMapOvr>
  <p:transition advTm="63493">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up)">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285"/>
                                        </p:tgtEl>
                                        <p:attrNameLst>
                                          <p:attrName>style.visibility</p:attrName>
                                        </p:attrNameLst>
                                      </p:cBhvr>
                                      <p:to>
                                        <p:strVal val="visible"/>
                                      </p:to>
                                    </p:set>
                                    <p:animEffect transition="in" filter="wipe(down)">
                                      <p:cBhvr>
                                        <p:cTn id="23" dur="500"/>
                                        <p:tgtEl>
                                          <p:spTgt spid="1128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283"/>
                                        </p:tgtEl>
                                        <p:attrNameLst>
                                          <p:attrName>style.visibility</p:attrName>
                                        </p:attrNameLst>
                                      </p:cBhvr>
                                      <p:to>
                                        <p:strVal val="visible"/>
                                      </p:to>
                                    </p:set>
                                    <p:animEffect transition="in" filter="wipe(down)">
                                      <p:cBhvr>
                                        <p:cTn id="26" dur="500"/>
                                        <p:tgtEl>
                                          <p:spTgt spid="1128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nodeType="clickEffect">
                                  <p:stCondLst>
                                    <p:cond delay="0"/>
                                  </p:stCondLst>
                                  <p:childTnLst>
                                    <p:set>
                                      <p:cBhvr>
                                        <p:cTn id="33" dur="1" fill="hold">
                                          <p:stCondLst>
                                            <p:cond delay="0"/>
                                          </p:stCondLst>
                                        </p:cTn>
                                        <p:tgtEl>
                                          <p:spTgt spid="190"/>
                                        </p:tgtEl>
                                        <p:attrNameLst>
                                          <p:attrName>style.visibility</p:attrName>
                                        </p:attrNameLst>
                                      </p:cBhvr>
                                      <p:to>
                                        <p:strVal val="visible"/>
                                      </p:to>
                                    </p:set>
                                    <p:animEffect transition="in" filter="strips(upRight)">
                                      <p:cBhvr>
                                        <p:cTn id="34" dur="500"/>
                                        <p:tgtEl>
                                          <p:spTgt spid="190"/>
                                        </p:tgtEl>
                                      </p:cBhvr>
                                    </p:animEffect>
                                  </p:childTnLst>
                                </p:cTn>
                              </p:par>
                              <p:par>
                                <p:cTn id="35" presetID="18" presetClass="entr" presetSubtype="6" fill="hold" nodeType="with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strips(downRight)">
                                      <p:cBhvr>
                                        <p:cTn id="37" dur="500"/>
                                        <p:tgtEl>
                                          <p:spTgt spid="175"/>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5" grpId="0" animBg="1"/>
      <p:bldP spid="1128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77200" cy="990600"/>
          </a:xfrm>
        </p:spPr>
        <p:txBody>
          <a:bodyPr/>
          <a:lstStyle/>
          <a:p>
            <a:pPr>
              <a:defRPr/>
            </a:pPr>
            <a:r>
              <a:rPr lang="en-US" dirty="0" smtClean="0"/>
              <a:t>c-Through (a specific design)</a:t>
            </a:r>
            <a:endParaRPr lang="en-US" dirty="0"/>
          </a:p>
        </p:txBody>
      </p:sp>
      <p:sp>
        <p:nvSpPr>
          <p:cNvPr id="11267" name="Slide Number Placeholder 3"/>
          <p:cNvSpPr>
            <a:spLocks noGrp="1"/>
          </p:cNvSpPr>
          <p:nvPr>
            <p:ph type="sldNum" sz="quarter" idx="10"/>
          </p:nvPr>
        </p:nvSpPr>
        <p:spPr>
          <a:noFill/>
        </p:spPr>
        <p:txBody>
          <a:bodyPr/>
          <a:lstStyle/>
          <a:p>
            <a:fld id="{4629BFA0-ACBE-40F8-A10B-9FF213F7E089}" type="slidenum">
              <a:rPr lang="en-GB" smtClean="0">
                <a:latin typeface="Arial" charset="0"/>
                <a:cs typeface="Arial" charset="0"/>
              </a:rPr>
              <a:pPr/>
              <a:t>8</a:t>
            </a:fld>
            <a:endParaRPr lang="en-GB" smtClean="0">
              <a:latin typeface="Arial" charset="0"/>
              <a:cs typeface="Arial" charset="0"/>
            </a:endParaRPr>
          </a:p>
        </p:txBody>
      </p:sp>
      <p:grpSp>
        <p:nvGrpSpPr>
          <p:cNvPr id="3" name="Group 84"/>
          <p:cNvGrpSpPr>
            <a:grpSpLocks/>
          </p:cNvGrpSpPr>
          <p:nvPr/>
        </p:nvGrpSpPr>
        <p:grpSpPr bwMode="auto">
          <a:xfrm>
            <a:off x="4268788" y="3365500"/>
            <a:ext cx="2894012" cy="1665288"/>
            <a:chOff x="4268788" y="3365500"/>
            <a:chExt cx="2894012" cy="1665369"/>
          </a:xfrm>
        </p:grpSpPr>
        <p:cxnSp>
          <p:nvCxnSpPr>
            <p:cNvPr id="11347" name="Shape 293"/>
            <p:cNvCxnSpPr>
              <a:cxnSpLocks noChangeShapeType="1"/>
            </p:cNvCxnSpPr>
            <p:nvPr/>
          </p:nvCxnSpPr>
          <p:spPr bwMode="auto">
            <a:xfrm flipH="1">
              <a:off x="6781800" y="3365500"/>
              <a:ext cx="3175" cy="1211263"/>
            </a:xfrm>
            <a:prstGeom prst="bentConnector3">
              <a:avLst>
                <a:gd name="adj1" fmla="val -3744000"/>
              </a:avLst>
            </a:prstGeom>
            <a:noFill/>
            <a:ln w="31750" algn="ctr">
              <a:solidFill>
                <a:schemeClr val="bg2"/>
              </a:solidFill>
              <a:round/>
              <a:headEnd/>
              <a:tailEnd/>
            </a:ln>
          </p:spPr>
        </p:cxnSp>
        <p:pic>
          <p:nvPicPr>
            <p:cNvPr id="11348" name="Picture 79" descr="server-opt.jpg"/>
            <p:cNvPicPr>
              <a:picLocks noChangeAspect="1"/>
            </p:cNvPicPr>
            <p:nvPr/>
          </p:nvPicPr>
          <p:blipFill>
            <a:blip r:embed="rId4"/>
            <a:srcRect/>
            <a:stretch>
              <a:fillRect/>
            </a:stretch>
          </p:blipFill>
          <p:spPr bwMode="auto">
            <a:xfrm>
              <a:off x="6477000" y="4114800"/>
              <a:ext cx="685800" cy="916069"/>
            </a:xfrm>
            <a:prstGeom prst="rect">
              <a:avLst/>
            </a:prstGeom>
            <a:noFill/>
            <a:ln w="9525">
              <a:noFill/>
              <a:miter lim="800000"/>
              <a:headEnd/>
              <a:tailEnd/>
            </a:ln>
          </p:spPr>
        </p:pic>
        <p:cxnSp>
          <p:nvCxnSpPr>
            <p:cNvPr id="11349" name="Elbow Connector 296"/>
            <p:cNvCxnSpPr>
              <a:cxnSpLocks noChangeShapeType="1"/>
              <a:stCxn id="11287" idx="2"/>
            </p:cNvCxnSpPr>
            <p:nvPr/>
          </p:nvCxnSpPr>
          <p:spPr bwMode="auto">
            <a:xfrm rot="16200000" flipH="1">
              <a:off x="5541922" y="3752891"/>
              <a:ext cx="4844" cy="2551112"/>
            </a:xfrm>
            <a:prstGeom prst="bentConnector3">
              <a:avLst>
                <a:gd name="adj1" fmla="val 4819241"/>
              </a:avLst>
            </a:prstGeom>
            <a:noFill/>
            <a:ln w="31750" algn="ctr">
              <a:solidFill>
                <a:schemeClr val="bg2"/>
              </a:solidFill>
              <a:round/>
              <a:headEnd/>
              <a:tailEnd/>
            </a:ln>
          </p:spPr>
        </p:cxnSp>
      </p:grpSp>
      <p:grpSp>
        <p:nvGrpSpPr>
          <p:cNvPr id="11269" name="Group 7"/>
          <p:cNvGrpSpPr>
            <a:grpSpLocks/>
          </p:cNvGrpSpPr>
          <p:nvPr/>
        </p:nvGrpSpPr>
        <p:grpSpPr bwMode="auto">
          <a:xfrm>
            <a:off x="1828800" y="1749425"/>
            <a:ext cx="4991100" cy="2465388"/>
            <a:chOff x="1296" y="816"/>
            <a:chExt cx="3144" cy="1644"/>
          </a:xfrm>
        </p:grpSpPr>
        <p:sp>
          <p:nvSpPr>
            <p:cNvPr id="11315" name="Line 8"/>
            <p:cNvSpPr>
              <a:spLocks noChangeShapeType="1"/>
            </p:cNvSpPr>
            <p:nvPr/>
          </p:nvSpPr>
          <p:spPr bwMode="auto">
            <a:xfrm flipV="1">
              <a:off x="1613" y="1532"/>
              <a:ext cx="268" cy="323"/>
            </a:xfrm>
            <a:prstGeom prst="line">
              <a:avLst/>
            </a:prstGeom>
            <a:noFill/>
            <a:ln w="19050">
              <a:solidFill>
                <a:schemeClr val="bg2"/>
              </a:solidFill>
              <a:round/>
              <a:headEnd/>
              <a:tailEnd/>
            </a:ln>
          </p:spPr>
          <p:txBody>
            <a:bodyPr wrap="none" anchor="ctr"/>
            <a:lstStyle/>
            <a:p>
              <a:endParaRPr lang="en-US"/>
            </a:p>
          </p:txBody>
        </p:sp>
        <p:sp>
          <p:nvSpPr>
            <p:cNvPr id="11316" name="Line 9"/>
            <p:cNvSpPr>
              <a:spLocks noChangeShapeType="1"/>
            </p:cNvSpPr>
            <p:nvPr/>
          </p:nvSpPr>
          <p:spPr bwMode="auto">
            <a:xfrm flipH="1" flipV="1">
              <a:off x="2029" y="1497"/>
              <a:ext cx="129" cy="362"/>
            </a:xfrm>
            <a:prstGeom prst="line">
              <a:avLst/>
            </a:prstGeom>
            <a:noFill/>
            <a:ln w="19050">
              <a:solidFill>
                <a:schemeClr val="bg2"/>
              </a:solidFill>
              <a:round/>
              <a:headEnd/>
              <a:tailEnd/>
            </a:ln>
          </p:spPr>
          <p:txBody>
            <a:bodyPr wrap="none" anchor="ctr"/>
            <a:lstStyle/>
            <a:p>
              <a:endParaRPr lang="en-US"/>
            </a:p>
          </p:txBody>
        </p:sp>
        <p:sp>
          <p:nvSpPr>
            <p:cNvPr id="11317" name="Line 10"/>
            <p:cNvSpPr>
              <a:spLocks noChangeShapeType="1"/>
            </p:cNvSpPr>
            <p:nvPr/>
          </p:nvSpPr>
          <p:spPr bwMode="auto">
            <a:xfrm flipV="1">
              <a:off x="2623" y="1532"/>
              <a:ext cx="187" cy="327"/>
            </a:xfrm>
            <a:prstGeom prst="line">
              <a:avLst/>
            </a:prstGeom>
            <a:noFill/>
            <a:ln w="19050">
              <a:solidFill>
                <a:schemeClr val="bg2"/>
              </a:solidFill>
              <a:round/>
              <a:headEnd/>
              <a:tailEnd/>
            </a:ln>
          </p:spPr>
          <p:txBody>
            <a:bodyPr wrap="none" anchor="ctr"/>
            <a:lstStyle/>
            <a:p>
              <a:endParaRPr lang="en-US"/>
            </a:p>
          </p:txBody>
        </p:sp>
        <p:sp>
          <p:nvSpPr>
            <p:cNvPr id="11318" name="Line 11"/>
            <p:cNvSpPr>
              <a:spLocks noChangeShapeType="1"/>
            </p:cNvSpPr>
            <p:nvPr/>
          </p:nvSpPr>
          <p:spPr bwMode="auto">
            <a:xfrm flipH="1" flipV="1">
              <a:off x="2979" y="1548"/>
              <a:ext cx="158" cy="342"/>
            </a:xfrm>
            <a:prstGeom prst="line">
              <a:avLst/>
            </a:prstGeom>
            <a:noFill/>
            <a:ln w="19050">
              <a:solidFill>
                <a:schemeClr val="bg2"/>
              </a:solidFill>
              <a:round/>
              <a:headEnd/>
              <a:tailEnd/>
            </a:ln>
          </p:spPr>
          <p:txBody>
            <a:bodyPr wrap="none" anchor="ctr"/>
            <a:lstStyle/>
            <a:p>
              <a:endParaRPr lang="en-US"/>
            </a:p>
          </p:txBody>
        </p:sp>
        <p:sp>
          <p:nvSpPr>
            <p:cNvPr id="11319" name="Line 12"/>
            <p:cNvSpPr>
              <a:spLocks noChangeShapeType="1"/>
            </p:cNvSpPr>
            <p:nvPr/>
          </p:nvSpPr>
          <p:spPr bwMode="auto">
            <a:xfrm flipV="1">
              <a:off x="3613" y="1548"/>
              <a:ext cx="105" cy="342"/>
            </a:xfrm>
            <a:prstGeom prst="line">
              <a:avLst/>
            </a:prstGeom>
            <a:noFill/>
            <a:ln w="19050">
              <a:solidFill>
                <a:schemeClr val="bg2"/>
              </a:solidFill>
              <a:round/>
              <a:headEnd/>
              <a:tailEnd/>
            </a:ln>
          </p:spPr>
          <p:txBody>
            <a:bodyPr wrap="none" anchor="ctr"/>
            <a:lstStyle/>
            <a:p>
              <a:endParaRPr lang="en-US"/>
            </a:p>
          </p:txBody>
        </p:sp>
        <p:sp>
          <p:nvSpPr>
            <p:cNvPr id="11320" name="Line 13"/>
            <p:cNvSpPr>
              <a:spLocks noChangeShapeType="1"/>
            </p:cNvSpPr>
            <p:nvPr/>
          </p:nvSpPr>
          <p:spPr bwMode="auto">
            <a:xfrm flipH="1" flipV="1">
              <a:off x="3989" y="1502"/>
              <a:ext cx="264" cy="353"/>
            </a:xfrm>
            <a:prstGeom prst="line">
              <a:avLst/>
            </a:prstGeom>
            <a:noFill/>
            <a:ln w="19050">
              <a:solidFill>
                <a:schemeClr val="bg2"/>
              </a:solidFill>
              <a:round/>
              <a:headEnd/>
              <a:tailEnd/>
            </a:ln>
          </p:spPr>
          <p:txBody>
            <a:bodyPr wrap="none" anchor="ctr"/>
            <a:lstStyle/>
            <a:p>
              <a:endParaRPr lang="en-US"/>
            </a:p>
          </p:txBody>
        </p:sp>
        <p:sp>
          <p:nvSpPr>
            <p:cNvPr id="11321" name="Line 14"/>
            <p:cNvSpPr>
              <a:spLocks noChangeShapeType="1"/>
            </p:cNvSpPr>
            <p:nvPr/>
          </p:nvSpPr>
          <p:spPr bwMode="auto">
            <a:xfrm flipV="1">
              <a:off x="2029" y="944"/>
              <a:ext cx="739" cy="458"/>
            </a:xfrm>
            <a:prstGeom prst="line">
              <a:avLst/>
            </a:prstGeom>
            <a:noFill/>
            <a:ln w="19050">
              <a:solidFill>
                <a:schemeClr val="bg2"/>
              </a:solidFill>
              <a:round/>
              <a:headEnd/>
              <a:tailEnd/>
            </a:ln>
          </p:spPr>
          <p:txBody>
            <a:bodyPr wrap="none" anchor="ctr"/>
            <a:lstStyle/>
            <a:p>
              <a:endParaRPr lang="en-US"/>
            </a:p>
          </p:txBody>
        </p:sp>
        <p:sp>
          <p:nvSpPr>
            <p:cNvPr id="11322" name="Line 15"/>
            <p:cNvSpPr>
              <a:spLocks noChangeShapeType="1"/>
            </p:cNvSpPr>
            <p:nvPr/>
          </p:nvSpPr>
          <p:spPr bwMode="auto">
            <a:xfrm>
              <a:off x="2873" y="894"/>
              <a:ext cx="0" cy="552"/>
            </a:xfrm>
            <a:prstGeom prst="line">
              <a:avLst/>
            </a:prstGeom>
            <a:noFill/>
            <a:ln w="19050">
              <a:solidFill>
                <a:schemeClr val="bg2"/>
              </a:solidFill>
              <a:round/>
              <a:headEnd/>
              <a:tailEnd/>
            </a:ln>
          </p:spPr>
          <p:txBody>
            <a:bodyPr wrap="none" anchor="ctr"/>
            <a:lstStyle/>
            <a:p>
              <a:endParaRPr lang="en-US"/>
            </a:p>
          </p:txBody>
        </p:sp>
        <p:sp>
          <p:nvSpPr>
            <p:cNvPr id="11323" name="Line 16"/>
            <p:cNvSpPr>
              <a:spLocks noChangeShapeType="1"/>
            </p:cNvSpPr>
            <p:nvPr/>
          </p:nvSpPr>
          <p:spPr bwMode="auto">
            <a:xfrm>
              <a:off x="2979" y="944"/>
              <a:ext cx="845" cy="502"/>
            </a:xfrm>
            <a:prstGeom prst="line">
              <a:avLst/>
            </a:prstGeom>
            <a:noFill/>
            <a:ln w="19050">
              <a:solidFill>
                <a:schemeClr val="bg2"/>
              </a:solidFill>
              <a:round/>
              <a:headEnd/>
              <a:tailEnd/>
            </a:ln>
          </p:spPr>
          <p:txBody>
            <a:bodyPr wrap="none" anchor="ctr"/>
            <a:lstStyle/>
            <a:p>
              <a:endParaRPr lang="en-US"/>
            </a:p>
          </p:txBody>
        </p:sp>
        <p:pic>
          <p:nvPicPr>
            <p:cNvPr id="11324" name="Picture 17"/>
            <p:cNvPicPr>
              <a:picLocks noChangeAspect="1" noChangeArrowheads="1"/>
            </p:cNvPicPr>
            <p:nvPr/>
          </p:nvPicPr>
          <p:blipFill>
            <a:blip r:embed="rId5"/>
            <a:srcRect/>
            <a:stretch>
              <a:fillRect/>
            </a:stretch>
          </p:blipFill>
          <p:spPr bwMode="auto">
            <a:xfrm>
              <a:off x="3672" y="1365"/>
              <a:ext cx="442" cy="183"/>
            </a:xfrm>
            <a:prstGeom prst="rect">
              <a:avLst/>
            </a:prstGeom>
            <a:noFill/>
            <a:ln w="9525">
              <a:noFill/>
              <a:miter lim="800000"/>
              <a:headEnd/>
              <a:tailEnd/>
            </a:ln>
          </p:spPr>
        </p:pic>
        <p:pic>
          <p:nvPicPr>
            <p:cNvPr id="11325" name="Picture 18" descr="D:\research\data-center\HotNets\rack.JPG"/>
            <p:cNvPicPr>
              <a:picLocks noChangeAspect="1" noChangeArrowheads="1"/>
            </p:cNvPicPr>
            <p:nvPr/>
          </p:nvPicPr>
          <p:blipFill>
            <a:blip r:embed="rId6"/>
            <a:srcRect/>
            <a:stretch>
              <a:fillRect/>
            </a:stretch>
          </p:blipFill>
          <p:spPr bwMode="auto">
            <a:xfrm>
              <a:off x="1296" y="2192"/>
              <a:ext cx="528" cy="268"/>
            </a:xfrm>
            <a:prstGeom prst="rect">
              <a:avLst/>
            </a:prstGeom>
            <a:noFill/>
            <a:ln w="9525">
              <a:noFill/>
              <a:miter lim="800000"/>
              <a:headEnd/>
              <a:tailEnd/>
            </a:ln>
          </p:spPr>
        </p:pic>
        <p:sp>
          <p:nvSpPr>
            <p:cNvPr id="11326" name="Line 19"/>
            <p:cNvSpPr>
              <a:spLocks noChangeShapeType="1"/>
            </p:cNvSpPr>
            <p:nvPr/>
          </p:nvSpPr>
          <p:spPr bwMode="auto">
            <a:xfrm flipH="1">
              <a:off x="1358" y="1905"/>
              <a:ext cx="211" cy="303"/>
            </a:xfrm>
            <a:prstGeom prst="line">
              <a:avLst/>
            </a:prstGeom>
            <a:noFill/>
            <a:ln w="19050">
              <a:solidFill>
                <a:schemeClr val="bg2"/>
              </a:solidFill>
              <a:round/>
              <a:headEnd/>
              <a:tailEnd/>
            </a:ln>
          </p:spPr>
          <p:txBody>
            <a:bodyPr wrap="none" anchor="ctr"/>
            <a:lstStyle/>
            <a:p>
              <a:endParaRPr lang="en-US"/>
            </a:p>
          </p:txBody>
        </p:sp>
        <p:sp>
          <p:nvSpPr>
            <p:cNvPr id="11327" name="Line 20"/>
            <p:cNvSpPr>
              <a:spLocks noChangeShapeType="1"/>
            </p:cNvSpPr>
            <p:nvPr/>
          </p:nvSpPr>
          <p:spPr bwMode="auto">
            <a:xfrm flipH="1">
              <a:off x="1410" y="1905"/>
              <a:ext cx="159" cy="303"/>
            </a:xfrm>
            <a:prstGeom prst="line">
              <a:avLst/>
            </a:prstGeom>
            <a:noFill/>
            <a:ln w="19050">
              <a:solidFill>
                <a:schemeClr val="bg2"/>
              </a:solidFill>
              <a:round/>
              <a:headEnd/>
              <a:tailEnd/>
            </a:ln>
          </p:spPr>
          <p:txBody>
            <a:bodyPr wrap="none" anchor="ctr"/>
            <a:lstStyle/>
            <a:p>
              <a:endParaRPr lang="en-US"/>
            </a:p>
          </p:txBody>
        </p:sp>
        <p:sp>
          <p:nvSpPr>
            <p:cNvPr id="11328" name="Line 21"/>
            <p:cNvSpPr>
              <a:spLocks noChangeShapeType="1"/>
            </p:cNvSpPr>
            <p:nvPr/>
          </p:nvSpPr>
          <p:spPr bwMode="auto">
            <a:xfrm flipH="1">
              <a:off x="1463" y="1905"/>
              <a:ext cx="106" cy="303"/>
            </a:xfrm>
            <a:prstGeom prst="line">
              <a:avLst/>
            </a:prstGeom>
            <a:noFill/>
            <a:ln w="19050">
              <a:solidFill>
                <a:schemeClr val="bg2"/>
              </a:solidFill>
              <a:round/>
              <a:headEnd/>
              <a:tailEnd/>
            </a:ln>
          </p:spPr>
          <p:txBody>
            <a:bodyPr wrap="none" anchor="ctr"/>
            <a:lstStyle/>
            <a:p>
              <a:endParaRPr lang="en-US"/>
            </a:p>
          </p:txBody>
        </p:sp>
        <p:sp>
          <p:nvSpPr>
            <p:cNvPr id="11329" name="Line 22"/>
            <p:cNvSpPr>
              <a:spLocks noChangeShapeType="1"/>
            </p:cNvSpPr>
            <p:nvPr/>
          </p:nvSpPr>
          <p:spPr bwMode="auto">
            <a:xfrm flipH="1">
              <a:off x="1498" y="1905"/>
              <a:ext cx="71" cy="303"/>
            </a:xfrm>
            <a:prstGeom prst="line">
              <a:avLst/>
            </a:prstGeom>
            <a:noFill/>
            <a:ln w="19050">
              <a:solidFill>
                <a:schemeClr val="bg2"/>
              </a:solidFill>
              <a:round/>
              <a:headEnd/>
              <a:tailEnd/>
            </a:ln>
          </p:spPr>
          <p:txBody>
            <a:bodyPr wrap="none" anchor="ctr"/>
            <a:lstStyle/>
            <a:p>
              <a:endParaRPr lang="en-US"/>
            </a:p>
          </p:txBody>
        </p:sp>
        <p:sp>
          <p:nvSpPr>
            <p:cNvPr id="11330" name="Line 23"/>
            <p:cNvSpPr>
              <a:spLocks noChangeShapeType="1"/>
            </p:cNvSpPr>
            <p:nvPr/>
          </p:nvSpPr>
          <p:spPr bwMode="auto">
            <a:xfrm flipH="1">
              <a:off x="1534" y="1905"/>
              <a:ext cx="35" cy="303"/>
            </a:xfrm>
            <a:prstGeom prst="line">
              <a:avLst/>
            </a:prstGeom>
            <a:noFill/>
            <a:ln w="19050">
              <a:solidFill>
                <a:schemeClr val="bg2"/>
              </a:solidFill>
              <a:round/>
              <a:headEnd/>
              <a:tailEnd/>
            </a:ln>
          </p:spPr>
          <p:txBody>
            <a:bodyPr wrap="none" anchor="ctr"/>
            <a:lstStyle/>
            <a:p>
              <a:endParaRPr lang="en-US"/>
            </a:p>
          </p:txBody>
        </p:sp>
        <p:sp>
          <p:nvSpPr>
            <p:cNvPr id="11331" name="Line 24"/>
            <p:cNvSpPr>
              <a:spLocks noChangeShapeType="1"/>
            </p:cNvSpPr>
            <p:nvPr/>
          </p:nvSpPr>
          <p:spPr bwMode="auto">
            <a:xfrm flipH="1">
              <a:off x="1569" y="1905"/>
              <a:ext cx="0" cy="303"/>
            </a:xfrm>
            <a:prstGeom prst="line">
              <a:avLst/>
            </a:prstGeom>
            <a:noFill/>
            <a:ln w="19050">
              <a:solidFill>
                <a:schemeClr val="bg2"/>
              </a:solidFill>
              <a:round/>
              <a:headEnd/>
              <a:tailEnd/>
            </a:ln>
          </p:spPr>
          <p:txBody>
            <a:bodyPr wrap="none" anchor="ctr"/>
            <a:lstStyle/>
            <a:p>
              <a:endParaRPr lang="en-US"/>
            </a:p>
          </p:txBody>
        </p:sp>
        <p:sp>
          <p:nvSpPr>
            <p:cNvPr id="11332" name="Line 25"/>
            <p:cNvSpPr>
              <a:spLocks noChangeShapeType="1"/>
            </p:cNvSpPr>
            <p:nvPr/>
          </p:nvSpPr>
          <p:spPr bwMode="auto">
            <a:xfrm>
              <a:off x="1569" y="1855"/>
              <a:ext cx="35" cy="337"/>
            </a:xfrm>
            <a:prstGeom prst="line">
              <a:avLst/>
            </a:prstGeom>
            <a:noFill/>
            <a:ln w="19050">
              <a:solidFill>
                <a:schemeClr val="bg2"/>
              </a:solidFill>
              <a:round/>
              <a:headEnd/>
              <a:tailEnd/>
            </a:ln>
          </p:spPr>
          <p:txBody>
            <a:bodyPr wrap="none" anchor="ctr"/>
            <a:lstStyle/>
            <a:p>
              <a:endParaRPr lang="en-US"/>
            </a:p>
          </p:txBody>
        </p:sp>
        <p:sp>
          <p:nvSpPr>
            <p:cNvPr id="11333" name="Line 26"/>
            <p:cNvSpPr>
              <a:spLocks noChangeShapeType="1"/>
            </p:cNvSpPr>
            <p:nvPr/>
          </p:nvSpPr>
          <p:spPr bwMode="auto">
            <a:xfrm>
              <a:off x="1569" y="1855"/>
              <a:ext cx="70" cy="343"/>
            </a:xfrm>
            <a:prstGeom prst="line">
              <a:avLst/>
            </a:prstGeom>
            <a:noFill/>
            <a:ln w="19050">
              <a:solidFill>
                <a:schemeClr val="bg2"/>
              </a:solidFill>
              <a:round/>
              <a:headEnd/>
              <a:tailEnd/>
            </a:ln>
          </p:spPr>
          <p:txBody>
            <a:bodyPr wrap="none" anchor="ctr"/>
            <a:lstStyle/>
            <a:p>
              <a:endParaRPr lang="en-US"/>
            </a:p>
          </p:txBody>
        </p:sp>
        <p:sp>
          <p:nvSpPr>
            <p:cNvPr id="11334" name="Line 27"/>
            <p:cNvSpPr>
              <a:spLocks noChangeShapeType="1"/>
            </p:cNvSpPr>
            <p:nvPr/>
          </p:nvSpPr>
          <p:spPr bwMode="auto">
            <a:xfrm>
              <a:off x="1569" y="1905"/>
              <a:ext cx="114" cy="293"/>
            </a:xfrm>
            <a:prstGeom prst="line">
              <a:avLst/>
            </a:prstGeom>
            <a:noFill/>
            <a:ln w="19050">
              <a:solidFill>
                <a:schemeClr val="bg2"/>
              </a:solidFill>
              <a:round/>
              <a:headEnd/>
              <a:tailEnd/>
            </a:ln>
          </p:spPr>
          <p:txBody>
            <a:bodyPr wrap="none" anchor="ctr"/>
            <a:lstStyle/>
            <a:p>
              <a:endParaRPr lang="en-US"/>
            </a:p>
          </p:txBody>
        </p:sp>
        <p:sp>
          <p:nvSpPr>
            <p:cNvPr id="11335" name="Line 28"/>
            <p:cNvSpPr>
              <a:spLocks noChangeShapeType="1"/>
            </p:cNvSpPr>
            <p:nvPr/>
          </p:nvSpPr>
          <p:spPr bwMode="auto">
            <a:xfrm>
              <a:off x="1569" y="1905"/>
              <a:ext cx="149" cy="303"/>
            </a:xfrm>
            <a:prstGeom prst="line">
              <a:avLst/>
            </a:prstGeom>
            <a:noFill/>
            <a:ln w="19050">
              <a:solidFill>
                <a:schemeClr val="bg2"/>
              </a:solidFill>
              <a:round/>
              <a:headEnd/>
              <a:tailEnd/>
            </a:ln>
          </p:spPr>
          <p:txBody>
            <a:bodyPr wrap="none" anchor="ctr"/>
            <a:lstStyle/>
            <a:p>
              <a:endParaRPr lang="en-US"/>
            </a:p>
          </p:txBody>
        </p:sp>
        <p:sp>
          <p:nvSpPr>
            <p:cNvPr id="11336" name="Line 29"/>
            <p:cNvSpPr>
              <a:spLocks noChangeShapeType="1"/>
            </p:cNvSpPr>
            <p:nvPr/>
          </p:nvSpPr>
          <p:spPr bwMode="auto">
            <a:xfrm>
              <a:off x="1569" y="1905"/>
              <a:ext cx="185" cy="303"/>
            </a:xfrm>
            <a:prstGeom prst="line">
              <a:avLst/>
            </a:prstGeom>
            <a:noFill/>
            <a:ln w="19050">
              <a:solidFill>
                <a:schemeClr val="bg2"/>
              </a:solidFill>
              <a:round/>
              <a:headEnd/>
              <a:tailEnd/>
            </a:ln>
          </p:spPr>
          <p:txBody>
            <a:bodyPr wrap="none" anchor="ctr"/>
            <a:lstStyle/>
            <a:p>
              <a:endParaRPr lang="en-US"/>
            </a:p>
          </p:txBody>
        </p:sp>
        <p:sp>
          <p:nvSpPr>
            <p:cNvPr id="11337" name="Line 30"/>
            <p:cNvSpPr>
              <a:spLocks noChangeShapeType="1"/>
            </p:cNvSpPr>
            <p:nvPr/>
          </p:nvSpPr>
          <p:spPr bwMode="auto">
            <a:xfrm>
              <a:off x="1569" y="1905"/>
              <a:ext cx="211" cy="293"/>
            </a:xfrm>
            <a:prstGeom prst="line">
              <a:avLst/>
            </a:prstGeom>
            <a:noFill/>
            <a:ln w="19050">
              <a:solidFill>
                <a:schemeClr val="bg2"/>
              </a:solidFill>
              <a:round/>
              <a:headEnd/>
              <a:tailEnd/>
            </a:ln>
          </p:spPr>
          <p:txBody>
            <a:bodyPr wrap="none" anchor="ctr"/>
            <a:lstStyle/>
            <a:p>
              <a:endParaRPr lang="en-US"/>
            </a:p>
          </p:txBody>
        </p:sp>
        <p:pic>
          <p:nvPicPr>
            <p:cNvPr id="11338" name="Picture 31"/>
            <p:cNvPicPr>
              <a:picLocks noChangeAspect="1" noChangeArrowheads="1"/>
            </p:cNvPicPr>
            <p:nvPr/>
          </p:nvPicPr>
          <p:blipFill>
            <a:blip r:embed="rId5"/>
            <a:srcRect/>
            <a:stretch>
              <a:fillRect/>
            </a:stretch>
          </p:blipFill>
          <p:spPr bwMode="auto">
            <a:xfrm>
              <a:off x="1366" y="1827"/>
              <a:ext cx="434" cy="179"/>
            </a:xfrm>
            <a:prstGeom prst="rect">
              <a:avLst/>
            </a:prstGeom>
            <a:noFill/>
            <a:ln w="9525">
              <a:noFill/>
              <a:miter lim="800000"/>
              <a:headEnd/>
              <a:tailEnd/>
            </a:ln>
          </p:spPr>
        </p:pic>
        <p:pic>
          <p:nvPicPr>
            <p:cNvPr id="11339" name="Picture 32"/>
            <p:cNvPicPr>
              <a:picLocks noChangeAspect="1" noChangeArrowheads="1"/>
            </p:cNvPicPr>
            <p:nvPr/>
          </p:nvPicPr>
          <p:blipFill>
            <a:blip r:embed="rId5"/>
            <a:srcRect/>
            <a:stretch>
              <a:fillRect/>
            </a:stretch>
          </p:blipFill>
          <p:spPr bwMode="auto">
            <a:xfrm>
              <a:off x="1894" y="1827"/>
              <a:ext cx="434" cy="179"/>
            </a:xfrm>
            <a:prstGeom prst="rect">
              <a:avLst/>
            </a:prstGeom>
            <a:noFill/>
            <a:ln w="9525">
              <a:noFill/>
              <a:miter lim="800000"/>
              <a:headEnd/>
              <a:tailEnd/>
            </a:ln>
          </p:spPr>
        </p:pic>
        <p:pic>
          <p:nvPicPr>
            <p:cNvPr id="11340" name="Picture 33"/>
            <p:cNvPicPr>
              <a:picLocks noChangeAspect="1" noChangeArrowheads="1"/>
            </p:cNvPicPr>
            <p:nvPr/>
          </p:nvPicPr>
          <p:blipFill>
            <a:blip r:embed="rId5"/>
            <a:srcRect/>
            <a:stretch>
              <a:fillRect/>
            </a:stretch>
          </p:blipFill>
          <p:spPr bwMode="auto">
            <a:xfrm>
              <a:off x="2422" y="1827"/>
              <a:ext cx="434" cy="179"/>
            </a:xfrm>
            <a:prstGeom prst="rect">
              <a:avLst/>
            </a:prstGeom>
            <a:noFill/>
            <a:ln w="9525">
              <a:noFill/>
              <a:miter lim="800000"/>
              <a:headEnd/>
              <a:tailEnd/>
            </a:ln>
          </p:spPr>
        </p:pic>
        <p:pic>
          <p:nvPicPr>
            <p:cNvPr id="11341" name="Picture 34"/>
            <p:cNvPicPr>
              <a:picLocks noChangeAspect="1" noChangeArrowheads="1"/>
            </p:cNvPicPr>
            <p:nvPr/>
          </p:nvPicPr>
          <p:blipFill>
            <a:blip r:embed="rId5"/>
            <a:srcRect/>
            <a:stretch>
              <a:fillRect/>
            </a:stretch>
          </p:blipFill>
          <p:spPr bwMode="auto">
            <a:xfrm>
              <a:off x="2950" y="1827"/>
              <a:ext cx="434" cy="179"/>
            </a:xfrm>
            <a:prstGeom prst="rect">
              <a:avLst/>
            </a:prstGeom>
            <a:noFill/>
            <a:ln w="9525">
              <a:noFill/>
              <a:miter lim="800000"/>
              <a:headEnd/>
              <a:tailEnd/>
            </a:ln>
          </p:spPr>
        </p:pic>
        <p:pic>
          <p:nvPicPr>
            <p:cNvPr id="11342" name="Picture 35"/>
            <p:cNvPicPr>
              <a:picLocks noChangeAspect="1" noChangeArrowheads="1"/>
            </p:cNvPicPr>
            <p:nvPr/>
          </p:nvPicPr>
          <p:blipFill>
            <a:blip r:embed="rId5"/>
            <a:srcRect/>
            <a:stretch>
              <a:fillRect/>
            </a:stretch>
          </p:blipFill>
          <p:spPr bwMode="auto">
            <a:xfrm>
              <a:off x="3478" y="1827"/>
              <a:ext cx="434" cy="179"/>
            </a:xfrm>
            <a:prstGeom prst="rect">
              <a:avLst/>
            </a:prstGeom>
            <a:noFill/>
            <a:ln w="9525">
              <a:noFill/>
              <a:miter lim="800000"/>
              <a:headEnd/>
              <a:tailEnd/>
            </a:ln>
          </p:spPr>
        </p:pic>
        <p:pic>
          <p:nvPicPr>
            <p:cNvPr id="11343" name="Picture 36"/>
            <p:cNvPicPr>
              <a:picLocks noChangeAspect="1" noChangeArrowheads="1"/>
            </p:cNvPicPr>
            <p:nvPr/>
          </p:nvPicPr>
          <p:blipFill>
            <a:blip r:embed="rId5"/>
            <a:srcRect/>
            <a:stretch>
              <a:fillRect/>
            </a:stretch>
          </p:blipFill>
          <p:spPr bwMode="auto">
            <a:xfrm>
              <a:off x="4006" y="1827"/>
              <a:ext cx="434" cy="179"/>
            </a:xfrm>
            <a:prstGeom prst="rect">
              <a:avLst/>
            </a:prstGeom>
            <a:noFill/>
            <a:ln w="9525">
              <a:noFill/>
              <a:miter lim="800000"/>
              <a:headEnd/>
              <a:tailEnd/>
            </a:ln>
          </p:spPr>
        </p:pic>
        <p:pic>
          <p:nvPicPr>
            <p:cNvPr id="11344" name="Picture 37"/>
            <p:cNvPicPr>
              <a:picLocks noChangeAspect="1" noChangeArrowheads="1"/>
            </p:cNvPicPr>
            <p:nvPr/>
          </p:nvPicPr>
          <p:blipFill>
            <a:blip r:embed="rId5"/>
            <a:srcRect/>
            <a:stretch>
              <a:fillRect/>
            </a:stretch>
          </p:blipFill>
          <p:spPr bwMode="auto">
            <a:xfrm>
              <a:off x="2704" y="1377"/>
              <a:ext cx="440" cy="180"/>
            </a:xfrm>
            <a:prstGeom prst="rect">
              <a:avLst/>
            </a:prstGeom>
            <a:noFill/>
            <a:ln w="9525">
              <a:noFill/>
              <a:miter lim="800000"/>
              <a:headEnd/>
              <a:tailEnd/>
            </a:ln>
          </p:spPr>
        </p:pic>
        <p:pic>
          <p:nvPicPr>
            <p:cNvPr id="11345" name="Picture 38"/>
            <p:cNvPicPr>
              <a:picLocks noChangeAspect="1" noChangeArrowheads="1"/>
            </p:cNvPicPr>
            <p:nvPr/>
          </p:nvPicPr>
          <p:blipFill>
            <a:blip r:embed="rId5"/>
            <a:srcRect/>
            <a:stretch>
              <a:fillRect/>
            </a:stretch>
          </p:blipFill>
          <p:spPr bwMode="auto">
            <a:xfrm>
              <a:off x="1771" y="1379"/>
              <a:ext cx="440" cy="181"/>
            </a:xfrm>
            <a:prstGeom prst="rect">
              <a:avLst/>
            </a:prstGeom>
            <a:noFill/>
            <a:ln w="9525">
              <a:noFill/>
              <a:miter lim="800000"/>
              <a:headEnd/>
              <a:tailEnd/>
            </a:ln>
          </p:spPr>
        </p:pic>
        <p:pic>
          <p:nvPicPr>
            <p:cNvPr id="11346" name="Picture 39"/>
            <p:cNvPicPr>
              <a:picLocks noChangeAspect="1" noChangeArrowheads="1"/>
            </p:cNvPicPr>
            <p:nvPr/>
          </p:nvPicPr>
          <p:blipFill>
            <a:blip r:embed="rId5"/>
            <a:srcRect/>
            <a:stretch>
              <a:fillRect/>
            </a:stretch>
          </p:blipFill>
          <p:spPr bwMode="auto">
            <a:xfrm>
              <a:off x="2651" y="816"/>
              <a:ext cx="440" cy="183"/>
            </a:xfrm>
            <a:prstGeom prst="rect">
              <a:avLst/>
            </a:prstGeom>
            <a:noFill/>
            <a:ln w="9525">
              <a:noFill/>
              <a:miter lim="800000"/>
              <a:headEnd/>
              <a:tailEnd/>
            </a:ln>
          </p:spPr>
        </p:pic>
      </p:grpSp>
      <p:grpSp>
        <p:nvGrpSpPr>
          <p:cNvPr id="11270" name="Group 76"/>
          <p:cNvGrpSpPr>
            <a:grpSpLocks/>
          </p:cNvGrpSpPr>
          <p:nvPr/>
        </p:nvGrpSpPr>
        <p:grpSpPr bwMode="auto">
          <a:xfrm>
            <a:off x="2235200" y="3433763"/>
            <a:ext cx="4165600" cy="1592262"/>
            <a:chOff x="1778000" y="3055938"/>
            <a:chExt cx="4165600" cy="1592262"/>
          </a:xfrm>
        </p:grpSpPr>
        <p:grpSp>
          <p:nvGrpSpPr>
            <p:cNvPr id="11281" name="Group 99"/>
            <p:cNvGrpSpPr>
              <a:grpSpLocks/>
            </p:cNvGrpSpPr>
            <p:nvPr/>
          </p:nvGrpSpPr>
          <p:grpSpPr bwMode="auto">
            <a:xfrm>
              <a:off x="1778000" y="3055938"/>
              <a:ext cx="4165600" cy="1592262"/>
              <a:chOff x="976" y="1968"/>
              <a:chExt cx="2624" cy="1099"/>
            </a:xfrm>
          </p:grpSpPr>
          <p:grpSp>
            <p:nvGrpSpPr>
              <p:cNvPr id="11283" name="Group 47"/>
              <p:cNvGrpSpPr>
                <a:grpSpLocks/>
              </p:cNvGrpSpPr>
              <p:nvPr/>
            </p:nvGrpSpPr>
            <p:grpSpPr bwMode="auto">
              <a:xfrm>
                <a:off x="976" y="1968"/>
                <a:ext cx="2624" cy="1008"/>
                <a:chOff x="1552" y="1968"/>
                <a:chExt cx="2624" cy="1008"/>
              </a:xfrm>
            </p:grpSpPr>
            <p:grpSp>
              <p:nvGrpSpPr>
                <p:cNvPr id="11292" name="Group 48"/>
                <p:cNvGrpSpPr>
                  <a:grpSpLocks/>
                </p:cNvGrpSpPr>
                <p:nvPr/>
              </p:nvGrpSpPr>
              <p:grpSpPr bwMode="auto">
                <a:xfrm>
                  <a:off x="2568" y="1976"/>
                  <a:ext cx="88" cy="712"/>
                  <a:chOff x="2568" y="1976"/>
                  <a:chExt cx="88" cy="712"/>
                </a:xfrm>
              </p:grpSpPr>
              <p:sp>
                <p:nvSpPr>
                  <p:cNvPr id="11312"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1313"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1314"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1293" name="Group 52"/>
                <p:cNvGrpSpPr>
                  <a:grpSpLocks/>
                </p:cNvGrpSpPr>
                <p:nvPr/>
              </p:nvGrpSpPr>
              <p:grpSpPr bwMode="auto">
                <a:xfrm>
                  <a:off x="3069" y="1968"/>
                  <a:ext cx="99" cy="720"/>
                  <a:chOff x="3069" y="1968"/>
                  <a:chExt cx="99" cy="720"/>
                </a:xfrm>
              </p:grpSpPr>
              <p:sp>
                <p:nvSpPr>
                  <p:cNvPr id="11309"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1310"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1311"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1294" name="Group 56"/>
                <p:cNvGrpSpPr>
                  <a:grpSpLocks/>
                </p:cNvGrpSpPr>
                <p:nvPr/>
              </p:nvGrpSpPr>
              <p:grpSpPr bwMode="auto">
                <a:xfrm>
                  <a:off x="3072" y="1976"/>
                  <a:ext cx="576" cy="840"/>
                  <a:chOff x="3072" y="1976"/>
                  <a:chExt cx="576" cy="840"/>
                </a:xfrm>
              </p:grpSpPr>
              <p:sp>
                <p:nvSpPr>
                  <p:cNvPr id="11306"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1307"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1308"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1295" name="Group 60"/>
                <p:cNvGrpSpPr>
                  <a:grpSpLocks/>
                </p:cNvGrpSpPr>
                <p:nvPr/>
              </p:nvGrpSpPr>
              <p:grpSpPr bwMode="auto">
                <a:xfrm>
                  <a:off x="2992" y="1984"/>
                  <a:ext cx="1184" cy="992"/>
                  <a:chOff x="2992" y="1984"/>
                  <a:chExt cx="1184" cy="992"/>
                </a:xfrm>
              </p:grpSpPr>
              <p:sp>
                <p:nvSpPr>
                  <p:cNvPr id="11303"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1304"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1305"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1296" name="Group 64"/>
                <p:cNvGrpSpPr>
                  <a:grpSpLocks/>
                </p:cNvGrpSpPr>
                <p:nvPr/>
              </p:nvGrpSpPr>
              <p:grpSpPr bwMode="auto">
                <a:xfrm>
                  <a:off x="2064" y="1984"/>
                  <a:ext cx="528" cy="848"/>
                  <a:chOff x="2064" y="1984"/>
                  <a:chExt cx="528" cy="848"/>
                </a:xfrm>
              </p:grpSpPr>
              <p:sp>
                <p:nvSpPr>
                  <p:cNvPr id="11301"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1302"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1297" name="Group 68"/>
                <p:cNvGrpSpPr>
                  <a:grpSpLocks/>
                </p:cNvGrpSpPr>
                <p:nvPr/>
              </p:nvGrpSpPr>
              <p:grpSpPr bwMode="auto">
                <a:xfrm>
                  <a:off x="1552" y="1970"/>
                  <a:ext cx="1115" cy="1006"/>
                  <a:chOff x="1552" y="1970"/>
                  <a:chExt cx="1115" cy="1006"/>
                </a:xfrm>
              </p:grpSpPr>
              <p:sp>
                <p:nvSpPr>
                  <p:cNvPr id="11298"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1299"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1300"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1284" name="Group 72"/>
              <p:cNvGrpSpPr>
                <a:grpSpLocks/>
              </p:cNvGrpSpPr>
              <p:nvPr/>
            </p:nvGrpSpPr>
            <p:grpSpPr bwMode="auto">
              <a:xfrm>
                <a:off x="2064" y="2544"/>
                <a:ext cx="432" cy="523"/>
                <a:chOff x="288" y="1440"/>
                <a:chExt cx="432" cy="523"/>
              </a:xfrm>
            </p:grpSpPr>
            <p:sp>
              <p:nvSpPr>
                <p:cNvPr id="11285"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1286"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1287"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1288"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1289"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1290"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11291"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1282"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cxnSp>
        <p:nvCxnSpPr>
          <p:cNvPr id="11271" name="Straight Connector 171"/>
          <p:cNvCxnSpPr>
            <a:cxnSpLocks noChangeShapeType="1"/>
          </p:cNvCxnSpPr>
          <p:nvPr/>
        </p:nvCxnSpPr>
        <p:spPr bwMode="auto">
          <a:xfrm>
            <a:off x="1524000" y="3425825"/>
            <a:ext cx="5715000" cy="1588"/>
          </a:xfrm>
          <a:prstGeom prst="line">
            <a:avLst/>
          </a:prstGeom>
          <a:noFill/>
          <a:ln w="19050" algn="ctr">
            <a:solidFill>
              <a:schemeClr val="bg2"/>
            </a:solidFill>
            <a:prstDash val="dash"/>
            <a:round/>
            <a:headEnd/>
            <a:tailEnd/>
          </a:ln>
        </p:spPr>
      </p:cxnSp>
      <p:sp>
        <p:nvSpPr>
          <p:cNvPr id="167" name="Rounded Rectangular Callout 166"/>
          <p:cNvSpPr/>
          <p:nvPr/>
        </p:nvSpPr>
        <p:spPr bwMode="auto">
          <a:xfrm>
            <a:off x="6477000" y="1292352"/>
            <a:ext cx="2286000" cy="1374648"/>
          </a:xfrm>
          <a:prstGeom prst="wedgeRoundRectCallout">
            <a:avLst>
              <a:gd name="adj1" fmla="val -85367"/>
              <a:gd name="adj2" fmla="val 36273"/>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a:solidFill>
                  <a:schemeClr val="tx1"/>
                </a:solidFill>
                <a:latin typeface="Arial" pitchFamily="34" charset="0"/>
                <a:cs typeface="Arial" pitchFamily="34" charset="0"/>
              </a:rPr>
              <a:t>No modification to applications and switches</a:t>
            </a:r>
          </a:p>
        </p:txBody>
      </p:sp>
      <p:sp>
        <p:nvSpPr>
          <p:cNvPr id="168" name="Rounded Rectangular Callout 167"/>
          <p:cNvSpPr/>
          <p:nvPr/>
        </p:nvSpPr>
        <p:spPr bwMode="auto">
          <a:xfrm>
            <a:off x="304800" y="4724400"/>
            <a:ext cx="2286000" cy="1374648"/>
          </a:xfrm>
          <a:prstGeom prst="wedgeRoundRectCallout">
            <a:avLst>
              <a:gd name="adj1" fmla="val 28766"/>
              <a:gd name="adj2" fmla="val -87896"/>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a:solidFill>
                  <a:schemeClr val="tx1"/>
                </a:solidFill>
                <a:latin typeface="Arial" pitchFamily="34" charset="0"/>
                <a:cs typeface="Arial" pitchFamily="34" charset="0"/>
              </a:rPr>
              <a:t>Leverage end-hosts for traffic management</a:t>
            </a:r>
          </a:p>
        </p:txBody>
      </p:sp>
      <p:sp>
        <p:nvSpPr>
          <p:cNvPr id="169" name="Rounded Rectangular Callout 168"/>
          <p:cNvSpPr/>
          <p:nvPr/>
        </p:nvSpPr>
        <p:spPr bwMode="auto">
          <a:xfrm>
            <a:off x="5257800" y="5410200"/>
            <a:ext cx="3048000" cy="990600"/>
          </a:xfrm>
          <a:prstGeom prst="wedgeRoundRectCallout">
            <a:avLst>
              <a:gd name="adj1" fmla="val 1971"/>
              <a:gd name="adj2" fmla="val -107351"/>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a:solidFill>
                  <a:schemeClr val="tx1"/>
                </a:solidFill>
                <a:latin typeface="Arial" pitchFamily="34" charset="0"/>
                <a:cs typeface="Arial" pitchFamily="34" charset="0"/>
              </a:rPr>
              <a:t>Centralized control for </a:t>
            </a:r>
            <a:r>
              <a:rPr lang="en-US" sz="2000" dirty="0" smtClean="0">
                <a:solidFill>
                  <a:schemeClr val="tx1"/>
                </a:solidFill>
                <a:latin typeface="Arial" pitchFamily="34" charset="0"/>
                <a:cs typeface="Arial" pitchFamily="34" charset="0"/>
              </a:rPr>
              <a:t>circuit configuration</a:t>
            </a:r>
            <a:endParaRPr lang="en-US" sz="2000" dirty="0">
              <a:solidFill>
                <a:schemeClr val="tx1"/>
              </a:solidFill>
              <a:latin typeface="Arial" pitchFamily="34" charset="0"/>
              <a:cs typeface="Arial" pitchFamily="34" charset="0"/>
            </a:endParaRPr>
          </a:p>
        </p:txBody>
      </p:sp>
    </p:spTree>
    <p:custDataLst>
      <p:tags r:id="rId1"/>
    </p:custDataLst>
  </p:cSld>
  <p:clrMapOvr>
    <a:masterClrMapping/>
  </p:clrMapOvr>
  <p:transition advTm="41808">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9"/>
                                        </p:tgtEl>
                                        <p:attrNameLst>
                                          <p:attrName>style.visibility</p:attrName>
                                        </p:attrNameLst>
                                      </p:cBhvr>
                                      <p:to>
                                        <p:strVal val="visible"/>
                                      </p:to>
                                    </p:set>
                                    <p:animEffect transition="in" filter="wipe(up)">
                                      <p:cBhvr>
                                        <p:cTn id="12" dur="500"/>
                                        <p:tgtEl>
                                          <p:spTgt spid="1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7"/>
                                        </p:tgtEl>
                                        <p:attrNameLst>
                                          <p:attrName>style.visibility</p:attrName>
                                        </p:attrNameLst>
                                      </p:cBhvr>
                                      <p:to>
                                        <p:strVal val="visible"/>
                                      </p:to>
                                    </p:set>
                                    <p:animEffect transition="in" filter="wipe(left)">
                                      <p:cBhvr>
                                        <p:cTn id="17" dur="500"/>
                                        <p:tgtEl>
                                          <p:spTgt spid="1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68"/>
                                        </p:tgtEl>
                                        <p:attrNameLst>
                                          <p:attrName>style.visibility</p:attrName>
                                        </p:attrNameLst>
                                      </p:cBhvr>
                                      <p:to>
                                        <p:strVal val="visible"/>
                                      </p:to>
                                    </p:set>
                                    <p:animEffect transition="in" filter="wipe(up)">
                                      <p:cBhvr>
                                        <p:cTn id="22" dur="5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114"/>
          <p:cNvSpPr>
            <a:spLocks noChangeShapeType="1"/>
          </p:cNvSpPr>
          <p:nvPr/>
        </p:nvSpPr>
        <p:spPr bwMode="auto">
          <a:xfrm>
            <a:off x="2452688" y="1905000"/>
            <a:ext cx="0" cy="779463"/>
          </a:xfrm>
          <a:prstGeom prst="line">
            <a:avLst/>
          </a:prstGeom>
          <a:noFill/>
          <a:ln w="12700">
            <a:solidFill>
              <a:schemeClr val="bg2"/>
            </a:solidFill>
            <a:round/>
            <a:headEnd/>
            <a:tailEnd type="triangle" w="med" len="med"/>
          </a:ln>
        </p:spPr>
        <p:txBody>
          <a:bodyPr wrap="none" anchor="ctr"/>
          <a:lstStyle/>
          <a:p>
            <a:endParaRPr lang="en-US"/>
          </a:p>
        </p:txBody>
      </p:sp>
      <p:sp>
        <p:nvSpPr>
          <p:cNvPr id="12291" name="Line 114"/>
          <p:cNvSpPr>
            <a:spLocks noChangeShapeType="1"/>
          </p:cNvSpPr>
          <p:nvPr/>
        </p:nvSpPr>
        <p:spPr bwMode="auto">
          <a:xfrm>
            <a:off x="1785938" y="1905000"/>
            <a:ext cx="0" cy="779463"/>
          </a:xfrm>
          <a:prstGeom prst="line">
            <a:avLst/>
          </a:prstGeom>
          <a:noFill/>
          <a:ln w="12700">
            <a:solidFill>
              <a:schemeClr val="bg2"/>
            </a:solidFill>
            <a:round/>
            <a:headEnd/>
            <a:tailEnd type="triangle" w="med" len="med"/>
          </a:ln>
        </p:spPr>
        <p:txBody>
          <a:bodyPr wrap="none" anchor="ctr"/>
          <a:lstStyle/>
          <a:p>
            <a:endParaRPr lang="en-US"/>
          </a:p>
        </p:txBody>
      </p:sp>
      <p:sp>
        <p:nvSpPr>
          <p:cNvPr id="2" name="Title 1"/>
          <p:cNvSpPr>
            <a:spLocks noGrp="1"/>
          </p:cNvSpPr>
          <p:nvPr>
            <p:ph type="title"/>
          </p:nvPr>
        </p:nvSpPr>
        <p:spPr/>
        <p:txBody>
          <a:bodyPr/>
          <a:lstStyle/>
          <a:p>
            <a:pPr>
              <a:defRPr/>
            </a:pPr>
            <a:r>
              <a:rPr lang="en-US" sz="3200" dirty="0" smtClean="0"/>
              <a:t>c-Through - traffic demand estimation </a:t>
            </a:r>
            <a:br>
              <a:rPr lang="en-US" sz="3200" dirty="0" smtClean="0"/>
            </a:br>
            <a:r>
              <a:rPr lang="en-US" sz="3200" dirty="0" smtClean="0"/>
              <a:t>and traffic batching</a:t>
            </a:r>
          </a:p>
        </p:txBody>
      </p:sp>
      <p:sp>
        <p:nvSpPr>
          <p:cNvPr id="12293" name="Slide Number Placeholder 3"/>
          <p:cNvSpPr>
            <a:spLocks noGrp="1"/>
          </p:cNvSpPr>
          <p:nvPr>
            <p:ph type="sldNum" sz="quarter" idx="10"/>
          </p:nvPr>
        </p:nvSpPr>
        <p:spPr>
          <a:noFill/>
        </p:spPr>
        <p:txBody>
          <a:bodyPr/>
          <a:lstStyle/>
          <a:p>
            <a:fld id="{7F4609C3-8592-4696-85C7-C0405539F6DE}" type="slidenum">
              <a:rPr lang="en-GB" smtClean="0">
                <a:latin typeface="Arial" charset="0"/>
                <a:cs typeface="Arial" charset="0"/>
              </a:rPr>
              <a:pPr/>
              <a:t>9</a:t>
            </a:fld>
            <a:endParaRPr lang="en-GB" smtClean="0">
              <a:latin typeface="Arial" charset="0"/>
              <a:cs typeface="Arial" charset="0"/>
            </a:endParaRPr>
          </a:p>
        </p:txBody>
      </p:sp>
      <p:grpSp>
        <p:nvGrpSpPr>
          <p:cNvPr id="3" name="Group 109"/>
          <p:cNvGrpSpPr>
            <a:grpSpLocks/>
          </p:cNvGrpSpPr>
          <p:nvPr/>
        </p:nvGrpSpPr>
        <p:grpSpPr bwMode="auto">
          <a:xfrm>
            <a:off x="3276600" y="1905000"/>
            <a:ext cx="2667000" cy="1874838"/>
            <a:chOff x="6858000" y="1248452"/>
            <a:chExt cx="2667000" cy="1874159"/>
          </a:xfrm>
        </p:grpSpPr>
        <p:grpSp>
          <p:nvGrpSpPr>
            <p:cNvPr id="12369" name="Group 90"/>
            <p:cNvGrpSpPr>
              <a:grpSpLocks/>
            </p:cNvGrpSpPr>
            <p:nvPr/>
          </p:nvGrpSpPr>
          <p:grpSpPr bwMode="auto">
            <a:xfrm>
              <a:off x="7969250" y="1984329"/>
              <a:ext cx="179736" cy="1138282"/>
              <a:chOff x="7926528" y="3128918"/>
              <a:chExt cx="179736" cy="1138282"/>
            </a:xfrm>
          </p:grpSpPr>
          <p:sp>
            <p:nvSpPr>
              <p:cNvPr id="12371" name="Line 104"/>
              <p:cNvSpPr>
                <a:spLocks noChangeShapeType="1"/>
              </p:cNvSpPr>
              <p:nvPr/>
            </p:nvSpPr>
            <p:spPr bwMode="auto">
              <a:xfrm flipH="1">
                <a:off x="7929372" y="3128918"/>
                <a:ext cx="3620" cy="1138282"/>
              </a:xfrm>
              <a:prstGeom prst="line">
                <a:avLst/>
              </a:prstGeom>
              <a:noFill/>
              <a:ln w="12700">
                <a:solidFill>
                  <a:srgbClr val="000000"/>
                </a:solidFill>
                <a:round/>
                <a:headEnd/>
                <a:tailEnd/>
              </a:ln>
            </p:spPr>
            <p:txBody>
              <a:bodyPr/>
              <a:lstStyle/>
              <a:p>
                <a:endParaRPr lang="en-US"/>
              </a:p>
            </p:txBody>
          </p:sp>
          <p:sp>
            <p:nvSpPr>
              <p:cNvPr id="12372" name="Line 108"/>
              <p:cNvSpPr>
                <a:spLocks noChangeShapeType="1"/>
              </p:cNvSpPr>
              <p:nvPr/>
            </p:nvSpPr>
            <p:spPr bwMode="auto">
              <a:xfrm>
                <a:off x="8101756" y="3128918"/>
                <a:ext cx="452" cy="1138282"/>
              </a:xfrm>
              <a:prstGeom prst="line">
                <a:avLst/>
              </a:prstGeom>
              <a:noFill/>
              <a:ln w="12700">
                <a:solidFill>
                  <a:srgbClr val="000000"/>
                </a:solidFill>
                <a:round/>
                <a:headEnd/>
                <a:tailEnd/>
              </a:ln>
            </p:spPr>
            <p:txBody>
              <a:bodyPr/>
              <a:lstStyle/>
              <a:p>
                <a:endParaRPr lang="en-US"/>
              </a:p>
            </p:txBody>
          </p:sp>
          <p:sp>
            <p:nvSpPr>
              <p:cNvPr id="12373" name="Rectangle 123"/>
              <p:cNvSpPr>
                <a:spLocks noChangeArrowheads="1"/>
              </p:cNvSpPr>
              <p:nvPr/>
            </p:nvSpPr>
            <p:spPr bwMode="auto">
              <a:xfrm>
                <a:off x="7931134" y="3456434"/>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5" name="Rectangle 129"/>
              <p:cNvSpPr>
                <a:spLocks noChangeArrowheads="1"/>
              </p:cNvSpPr>
              <p:nvPr/>
            </p:nvSpPr>
            <p:spPr bwMode="auto">
              <a:xfrm>
                <a:off x="7926528" y="3940293"/>
                <a:ext cx="173038" cy="165040"/>
              </a:xfrm>
              <a:prstGeom prst="rect">
                <a:avLst/>
              </a:prstGeom>
              <a:solidFill>
                <a:schemeClr val="bg2">
                  <a:lumMod val="85000"/>
                  <a:lumOff val="15000"/>
                </a:schemeClr>
              </a:solidFill>
              <a:ln w="9525">
                <a:noFill/>
                <a:miter lim="800000"/>
                <a:headEnd/>
                <a:tailEnd/>
              </a:ln>
            </p:spPr>
            <p:txBody>
              <a:bodyPr wrap="none" anchor="ctr"/>
              <a:lstStyle/>
              <a:p>
                <a:pPr>
                  <a:defRPr/>
                </a:pPr>
                <a:endParaRPr lang="en-US">
                  <a:latin typeface="Arial" pitchFamily="34" charset="0"/>
                  <a:cs typeface="Arial" pitchFamily="34" charset="0"/>
                </a:endParaRPr>
              </a:p>
            </p:txBody>
          </p:sp>
          <p:cxnSp>
            <p:nvCxnSpPr>
              <p:cNvPr id="12375" name="Straight Connector 95"/>
              <p:cNvCxnSpPr>
                <a:cxnSpLocks noChangeShapeType="1"/>
              </p:cNvCxnSpPr>
              <p:nvPr/>
            </p:nvCxnSpPr>
            <p:spPr bwMode="auto">
              <a:xfrm rot="16200000" flipH="1">
                <a:off x="8016358" y="3049106"/>
                <a:ext cx="1588" cy="168764"/>
              </a:xfrm>
              <a:prstGeom prst="line">
                <a:avLst/>
              </a:prstGeom>
              <a:noFill/>
              <a:ln w="19050" algn="ctr">
                <a:solidFill>
                  <a:schemeClr val="bg2"/>
                </a:solidFill>
                <a:round/>
                <a:headEnd/>
                <a:tailEnd/>
              </a:ln>
            </p:spPr>
          </p:cxnSp>
          <p:cxnSp>
            <p:nvCxnSpPr>
              <p:cNvPr id="12376" name="Straight Connector 96"/>
              <p:cNvCxnSpPr>
                <a:cxnSpLocks noChangeShapeType="1"/>
              </p:cNvCxnSpPr>
              <p:nvPr/>
            </p:nvCxnSpPr>
            <p:spPr bwMode="auto">
              <a:xfrm rot="16200000" flipH="1">
                <a:off x="8021088" y="3205713"/>
                <a:ext cx="1588" cy="168764"/>
              </a:xfrm>
              <a:prstGeom prst="line">
                <a:avLst/>
              </a:prstGeom>
              <a:noFill/>
              <a:ln w="19050" algn="ctr">
                <a:solidFill>
                  <a:schemeClr val="bg2"/>
                </a:solidFill>
                <a:round/>
                <a:headEnd/>
                <a:tailEnd/>
              </a:ln>
            </p:spPr>
          </p:cxnSp>
          <p:cxnSp>
            <p:nvCxnSpPr>
              <p:cNvPr id="12377" name="Straight Connector 97"/>
              <p:cNvCxnSpPr>
                <a:cxnSpLocks noChangeShapeType="1"/>
              </p:cNvCxnSpPr>
              <p:nvPr/>
            </p:nvCxnSpPr>
            <p:spPr bwMode="auto">
              <a:xfrm rot="16200000" flipH="1">
                <a:off x="8021088" y="3370813"/>
                <a:ext cx="1588" cy="168764"/>
              </a:xfrm>
              <a:prstGeom prst="line">
                <a:avLst/>
              </a:prstGeom>
              <a:noFill/>
              <a:ln w="19050" algn="ctr">
                <a:solidFill>
                  <a:schemeClr val="bg2"/>
                </a:solidFill>
                <a:round/>
                <a:headEnd/>
                <a:tailEnd/>
              </a:ln>
            </p:spPr>
          </p:cxnSp>
          <p:cxnSp>
            <p:nvCxnSpPr>
              <p:cNvPr id="12378" name="Straight Connector 98"/>
              <p:cNvCxnSpPr>
                <a:cxnSpLocks noChangeShapeType="1"/>
              </p:cNvCxnSpPr>
              <p:nvPr/>
            </p:nvCxnSpPr>
            <p:spPr bwMode="auto">
              <a:xfrm rot="16200000" flipH="1">
                <a:off x="8017424" y="3534324"/>
                <a:ext cx="1588" cy="168764"/>
              </a:xfrm>
              <a:prstGeom prst="line">
                <a:avLst/>
              </a:prstGeom>
              <a:noFill/>
              <a:ln w="19050" algn="ctr">
                <a:solidFill>
                  <a:schemeClr val="bg2"/>
                </a:solidFill>
                <a:round/>
                <a:headEnd/>
                <a:tailEnd/>
              </a:ln>
            </p:spPr>
          </p:cxnSp>
          <p:cxnSp>
            <p:nvCxnSpPr>
              <p:cNvPr id="12379" name="Straight Connector 99"/>
              <p:cNvCxnSpPr>
                <a:cxnSpLocks noChangeShapeType="1"/>
              </p:cNvCxnSpPr>
              <p:nvPr/>
            </p:nvCxnSpPr>
            <p:spPr bwMode="auto">
              <a:xfrm rot="16200000" flipH="1">
                <a:off x="8021088" y="3699424"/>
                <a:ext cx="1588" cy="168764"/>
              </a:xfrm>
              <a:prstGeom prst="line">
                <a:avLst/>
              </a:prstGeom>
              <a:noFill/>
              <a:ln w="19050" algn="ctr">
                <a:solidFill>
                  <a:schemeClr val="bg2"/>
                </a:solidFill>
                <a:round/>
                <a:headEnd/>
                <a:tailEnd/>
              </a:ln>
            </p:spPr>
          </p:cxnSp>
          <p:cxnSp>
            <p:nvCxnSpPr>
              <p:cNvPr id="12380" name="Straight Connector 100"/>
              <p:cNvCxnSpPr>
                <a:cxnSpLocks noChangeShapeType="1"/>
              </p:cNvCxnSpPr>
              <p:nvPr/>
            </p:nvCxnSpPr>
            <p:spPr bwMode="auto">
              <a:xfrm rot="16200000" flipH="1">
                <a:off x="8021088" y="3853413"/>
                <a:ext cx="1588" cy="168764"/>
              </a:xfrm>
              <a:prstGeom prst="line">
                <a:avLst/>
              </a:prstGeom>
              <a:noFill/>
              <a:ln w="19050" algn="ctr">
                <a:solidFill>
                  <a:schemeClr val="bg2"/>
                </a:solidFill>
                <a:round/>
                <a:headEnd/>
                <a:tailEnd/>
              </a:ln>
            </p:spPr>
          </p:cxnSp>
          <p:cxnSp>
            <p:nvCxnSpPr>
              <p:cNvPr id="12381" name="Straight Connector 101"/>
              <p:cNvCxnSpPr>
                <a:cxnSpLocks noChangeShapeType="1"/>
              </p:cNvCxnSpPr>
              <p:nvPr/>
            </p:nvCxnSpPr>
            <p:spPr bwMode="auto">
              <a:xfrm rot="16200000" flipH="1">
                <a:off x="8021088" y="4016924"/>
                <a:ext cx="1588" cy="168764"/>
              </a:xfrm>
              <a:prstGeom prst="line">
                <a:avLst/>
              </a:prstGeom>
              <a:noFill/>
              <a:ln w="19050" algn="ctr">
                <a:solidFill>
                  <a:schemeClr val="bg2"/>
                </a:solidFill>
                <a:round/>
                <a:headEnd/>
                <a:tailEnd/>
              </a:ln>
            </p:spPr>
          </p:cxnSp>
          <p:cxnSp>
            <p:nvCxnSpPr>
              <p:cNvPr id="12382" name="Straight Connector 102"/>
              <p:cNvCxnSpPr>
                <a:cxnSpLocks noChangeShapeType="1"/>
              </p:cNvCxnSpPr>
              <p:nvPr/>
            </p:nvCxnSpPr>
            <p:spPr bwMode="auto">
              <a:xfrm rot="16200000" flipH="1">
                <a:off x="8016516" y="4179043"/>
                <a:ext cx="1588" cy="168764"/>
              </a:xfrm>
              <a:prstGeom prst="line">
                <a:avLst/>
              </a:prstGeom>
              <a:noFill/>
              <a:ln w="19050" algn="ctr">
                <a:solidFill>
                  <a:schemeClr val="bg2"/>
                </a:solidFill>
                <a:round/>
                <a:headEnd/>
                <a:tailEnd/>
              </a:ln>
            </p:spPr>
          </p:cxnSp>
        </p:grpSp>
        <p:sp>
          <p:nvSpPr>
            <p:cNvPr id="12370" name="Text Box 88"/>
            <p:cNvSpPr txBox="1">
              <a:spLocks noChangeArrowheads="1"/>
            </p:cNvSpPr>
            <p:nvPr/>
          </p:nvSpPr>
          <p:spPr bwMode="auto">
            <a:xfrm>
              <a:off x="6858000" y="1248452"/>
              <a:ext cx="2667000" cy="707630"/>
            </a:xfrm>
            <a:prstGeom prst="rect">
              <a:avLst/>
            </a:prstGeom>
            <a:noFill/>
            <a:ln w="12700">
              <a:noFill/>
              <a:miter lim="800000"/>
              <a:headEnd/>
              <a:tailEnd/>
            </a:ln>
          </p:spPr>
          <p:txBody>
            <a:bodyPr wrap="square">
              <a:spAutoFit/>
            </a:bodyPr>
            <a:lstStyle/>
            <a:p>
              <a:pPr>
                <a:spcBef>
                  <a:spcPct val="50000"/>
                </a:spcBef>
              </a:pPr>
              <a:r>
                <a:rPr lang="en-US" altLang="zh-CN" sz="2000" dirty="0" smtClean="0">
                  <a:solidFill>
                    <a:schemeClr val="bg2"/>
                  </a:solidFill>
                  <a:latin typeface="Arial" charset="0"/>
                  <a:cs typeface="Arial" charset="0"/>
                </a:rPr>
                <a:t>Per-rack traffic demand vector</a:t>
              </a:r>
              <a:endParaRPr lang="en-US" altLang="zh-CN" sz="2000" dirty="0">
                <a:solidFill>
                  <a:schemeClr val="bg2"/>
                </a:solidFill>
                <a:latin typeface="Arial" charset="0"/>
                <a:cs typeface="Arial" charset="0"/>
              </a:endParaRPr>
            </a:p>
          </p:txBody>
        </p:sp>
      </p:grpSp>
      <p:sp>
        <p:nvSpPr>
          <p:cNvPr id="67" name="AutoShape 265"/>
          <p:cNvSpPr>
            <a:spLocks noChangeArrowheads="1"/>
          </p:cNvSpPr>
          <p:nvPr/>
        </p:nvSpPr>
        <p:spPr bwMode="auto">
          <a:xfrm>
            <a:off x="5257800" y="3276600"/>
            <a:ext cx="3276600" cy="1066800"/>
          </a:xfrm>
          <a:prstGeom prst="flowChartAlternateProcess">
            <a:avLst/>
          </a:prstGeom>
          <a:ln>
            <a:noFill/>
            <a:headEnd/>
            <a:tailEnd/>
          </a:ln>
        </p:spPr>
        <p:style>
          <a:lnRef idx="2">
            <a:schemeClr val="accent3"/>
          </a:lnRef>
          <a:fillRef idx="1">
            <a:schemeClr val="lt1"/>
          </a:fillRef>
          <a:effectRef idx="0">
            <a:schemeClr val="accent3"/>
          </a:effectRef>
          <a:fontRef idx="minor">
            <a:schemeClr val="dk1"/>
          </a:fontRef>
        </p:style>
        <p:txBody>
          <a:bodyPr wrap="none" anchor="ctr"/>
          <a:lstStyle/>
          <a:p>
            <a:pPr>
              <a:defRPr/>
            </a:pPr>
            <a:r>
              <a:rPr lang="en-US" sz="2000" u="sng" dirty="0">
                <a:latin typeface="Arial" pitchFamily="34" charset="0"/>
                <a:cs typeface="Arial" pitchFamily="34" charset="0"/>
              </a:rPr>
              <a:t>2. Packets are buffered per-flow </a:t>
            </a:r>
          </a:p>
          <a:p>
            <a:pPr>
              <a:defRPr/>
            </a:pPr>
            <a:r>
              <a:rPr lang="en-US" sz="2000" u="sng" dirty="0">
                <a:latin typeface="Arial" pitchFamily="34" charset="0"/>
                <a:cs typeface="Arial" pitchFamily="34" charset="0"/>
              </a:rPr>
              <a:t>to avoid HOL blocking.</a:t>
            </a:r>
            <a:r>
              <a:rPr lang="en-US" sz="2000" dirty="0">
                <a:latin typeface="Arial" pitchFamily="34" charset="0"/>
                <a:cs typeface="Arial" pitchFamily="34" charset="0"/>
              </a:rPr>
              <a:t> </a:t>
            </a:r>
          </a:p>
        </p:txBody>
      </p:sp>
      <p:sp>
        <p:nvSpPr>
          <p:cNvPr id="66" name="AutoShape 265"/>
          <p:cNvSpPr>
            <a:spLocks noChangeArrowheads="1"/>
          </p:cNvSpPr>
          <p:nvPr/>
        </p:nvSpPr>
        <p:spPr bwMode="auto">
          <a:xfrm>
            <a:off x="4876800" y="2590800"/>
            <a:ext cx="3733800" cy="838200"/>
          </a:xfrm>
          <a:prstGeom prst="flowChartAlternateProcess">
            <a:avLst/>
          </a:prstGeom>
          <a:ln>
            <a:noFill/>
            <a:headEnd/>
            <a:tailEnd/>
          </a:ln>
        </p:spPr>
        <p:style>
          <a:lnRef idx="2">
            <a:schemeClr val="accent5"/>
          </a:lnRef>
          <a:fillRef idx="1">
            <a:schemeClr val="lt1"/>
          </a:fillRef>
          <a:effectRef idx="0">
            <a:schemeClr val="accent5"/>
          </a:effectRef>
          <a:fontRef idx="minor">
            <a:schemeClr val="dk1"/>
          </a:fontRef>
        </p:style>
        <p:txBody>
          <a:bodyPr wrap="none" anchor="ctr"/>
          <a:lstStyle/>
          <a:p>
            <a:pPr>
              <a:defRPr/>
            </a:pPr>
            <a:r>
              <a:rPr lang="en-US" sz="2000" u="sng" dirty="0">
                <a:latin typeface="Arial" pitchFamily="34" charset="0"/>
                <a:cs typeface="Arial" pitchFamily="34" charset="0"/>
              </a:rPr>
              <a:t>1. Transparent to applications.</a:t>
            </a:r>
          </a:p>
        </p:txBody>
      </p:sp>
      <p:sp>
        <p:nvSpPr>
          <p:cNvPr id="12297" name="Line 114"/>
          <p:cNvSpPr>
            <a:spLocks noChangeShapeType="1"/>
          </p:cNvSpPr>
          <p:nvPr/>
        </p:nvSpPr>
        <p:spPr bwMode="auto">
          <a:xfrm>
            <a:off x="1114425" y="1905000"/>
            <a:ext cx="0" cy="779463"/>
          </a:xfrm>
          <a:prstGeom prst="line">
            <a:avLst/>
          </a:prstGeom>
          <a:noFill/>
          <a:ln w="12700">
            <a:solidFill>
              <a:schemeClr val="bg2"/>
            </a:solidFill>
            <a:round/>
            <a:headEnd/>
            <a:tailEnd type="triangle" w="med" len="med"/>
          </a:ln>
        </p:spPr>
        <p:txBody>
          <a:bodyPr wrap="none" anchor="ctr"/>
          <a:lstStyle/>
          <a:p>
            <a:endParaRPr lang="en-US"/>
          </a:p>
        </p:txBody>
      </p:sp>
      <p:sp>
        <p:nvSpPr>
          <p:cNvPr id="12298" name="Rectangle 120"/>
          <p:cNvSpPr>
            <a:spLocks noChangeArrowheads="1"/>
          </p:cNvSpPr>
          <p:nvPr/>
        </p:nvSpPr>
        <p:spPr bwMode="auto">
          <a:xfrm>
            <a:off x="990600" y="1447800"/>
            <a:ext cx="1624013" cy="461963"/>
          </a:xfrm>
          <a:prstGeom prst="rect">
            <a:avLst/>
          </a:prstGeom>
          <a:solidFill>
            <a:srgbClr val="CCFFFF"/>
          </a:solidFill>
          <a:ln w="12700">
            <a:solidFill>
              <a:schemeClr val="bg2"/>
            </a:solidFill>
            <a:miter lim="800000"/>
            <a:headEnd/>
            <a:tailEnd/>
          </a:ln>
        </p:spPr>
        <p:txBody>
          <a:bodyPr anchor="ctr">
            <a:spAutoFit/>
          </a:bodyPr>
          <a:lstStyle/>
          <a:p>
            <a:endParaRPr lang="en-US">
              <a:latin typeface="Arial" charset="0"/>
              <a:cs typeface="Arial" charset="0"/>
            </a:endParaRPr>
          </a:p>
        </p:txBody>
      </p:sp>
      <p:sp>
        <p:nvSpPr>
          <p:cNvPr id="12299" name="Text Box 121"/>
          <p:cNvSpPr txBox="1">
            <a:spLocks noChangeArrowheads="1"/>
          </p:cNvSpPr>
          <p:nvPr/>
        </p:nvSpPr>
        <p:spPr bwMode="auto">
          <a:xfrm>
            <a:off x="864326" y="1447800"/>
            <a:ext cx="1905000" cy="400110"/>
          </a:xfrm>
          <a:prstGeom prst="rect">
            <a:avLst/>
          </a:prstGeom>
          <a:noFill/>
          <a:ln w="12700">
            <a:noFill/>
            <a:miter lim="800000"/>
            <a:headEnd/>
            <a:tailEnd/>
          </a:ln>
        </p:spPr>
        <p:txBody>
          <a:bodyPr wrap="square">
            <a:spAutoFit/>
          </a:bodyPr>
          <a:lstStyle/>
          <a:p>
            <a:pPr>
              <a:spcBef>
                <a:spcPct val="50000"/>
              </a:spcBef>
            </a:pPr>
            <a:r>
              <a:rPr lang="en-US" altLang="zh-CN" sz="2000" dirty="0">
                <a:solidFill>
                  <a:schemeClr val="bg2"/>
                </a:solidFill>
                <a:latin typeface="Arial" charset="0"/>
                <a:cs typeface="Arial" charset="0"/>
              </a:rPr>
              <a:t>Applications</a:t>
            </a:r>
          </a:p>
        </p:txBody>
      </p:sp>
      <p:sp>
        <p:nvSpPr>
          <p:cNvPr id="76" name="Down Arrow 75"/>
          <p:cNvSpPr/>
          <p:nvPr/>
        </p:nvSpPr>
        <p:spPr bwMode="auto">
          <a:xfrm>
            <a:off x="842666" y="2057400"/>
            <a:ext cx="566638" cy="533400"/>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endParaRPr lang="en-US">
              <a:latin typeface="Arial" pitchFamily="34" charset="0"/>
              <a:cs typeface="Arial" pitchFamily="34" charset="0"/>
            </a:endParaRPr>
          </a:p>
        </p:txBody>
      </p:sp>
      <p:sp>
        <p:nvSpPr>
          <p:cNvPr id="80" name="Down Arrow 79"/>
          <p:cNvSpPr/>
          <p:nvPr/>
        </p:nvSpPr>
        <p:spPr bwMode="auto">
          <a:xfrm>
            <a:off x="1724851" y="2060700"/>
            <a:ext cx="144308" cy="533275"/>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endParaRPr lang="en-US">
              <a:latin typeface="Arial" pitchFamily="34" charset="0"/>
              <a:cs typeface="Arial" pitchFamily="34" charset="0"/>
            </a:endParaRPr>
          </a:p>
        </p:txBody>
      </p:sp>
      <p:sp>
        <p:nvSpPr>
          <p:cNvPr id="83" name="Down Arrow 82"/>
          <p:cNvSpPr/>
          <p:nvPr/>
        </p:nvSpPr>
        <p:spPr bwMode="auto">
          <a:xfrm>
            <a:off x="2325885" y="2062163"/>
            <a:ext cx="285244" cy="533400"/>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endParaRPr lang="en-US">
              <a:latin typeface="Arial" pitchFamily="34" charset="0"/>
              <a:cs typeface="Arial" pitchFamily="34" charset="0"/>
            </a:endParaRPr>
          </a:p>
        </p:txBody>
      </p:sp>
      <p:grpSp>
        <p:nvGrpSpPr>
          <p:cNvPr id="6" name="Group 89"/>
          <p:cNvGrpSpPr>
            <a:grpSpLocks/>
          </p:cNvGrpSpPr>
          <p:nvPr/>
        </p:nvGrpSpPr>
        <p:grpSpPr bwMode="auto">
          <a:xfrm>
            <a:off x="838200" y="5105400"/>
            <a:ext cx="6934200" cy="1219200"/>
            <a:chOff x="914400" y="5181600"/>
            <a:chExt cx="6934200" cy="1219200"/>
          </a:xfrm>
        </p:grpSpPr>
        <p:sp>
          <p:nvSpPr>
            <p:cNvPr id="88" name="AutoShape 262"/>
            <p:cNvSpPr>
              <a:spLocks noChangeArrowheads="1"/>
            </p:cNvSpPr>
            <p:nvPr/>
          </p:nvSpPr>
          <p:spPr bwMode="auto">
            <a:xfrm>
              <a:off x="914400" y="5181600"/>
              <a:ext cx="6934200" cy="12192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2368" name="Rectangle 263"/>
            <p:cNvSpPr>
              <a:spLocks noChangeArrowheads="1"/>
            </p:cNvSpPr>
            <p:nvPr/>
          </p:nvSpPr>
          <p:spPr bwMode="auto">
            <a:xfrm>
              <a:off x="1016581" y="5275481"/>
              <a:ext cx="6765073" cy="1125319"/>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Accomplish two requirements: </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Traffic demand estimation </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Pre-batch data to improve optical circuit utilization</a:t>
              </a:r>
              <a:endParaRPr lang="en-US" altLang="zh-CN" sz="2000" b="0" dirty="0">
                <a:solidFill>
                  <a:schemeClr val="tx1"/>
                </a:solidFill>
                <a:latin typeface="Arial" charset="0"/>
                <a:cs typeface="Arial" charset="0"/>
              </a:endParaRPr>
            </a:p>
          </p:txBody>
        </p:sp>
      </p:grpSp>
      <p:grpSp>
        <p:nvGrpSpPr>
          <p:cNvPr id="12310" name="Group 88"/>
          <p:cNvGrpSpPr>
            <a:grpSpLocks/>
          </p:cNvGrpSpPr>
          <p:nvPr/>
        </p:nvGrpSpPr>
        <p:grpSpPr bwMode="auto">
          <a:xfrm>
            <a:off x="936625" y="2709863"/>
            <a:ext cx="381000" cy="460375"/>
            <a:chOff x="914400" y="2743200"/>
            <a:chExt cx="381000" cy="460859"/>
          </a:xfrm>
        </p:grpSpPr>
        <p:sp>
          <p:nvSpPr>
            <p:cNvPr id="12363" name="Oval 65"/>
            <p:cNvSpPr>
              <a:spLocks noChangeArrowheads="1"/>
            </p:cNvSpPr>
            <p:nvPr/>
          </p:nvSpPr>
          <p:spPr bwMode="auto">
            <a:xfrm>
              <a:off x="914400" y="2743200"/>
              <a:ext cx="381000" cy="460859"/>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64" name="Rectangle 66"/>
            <p:cNvSpPr>
              <a:spLocks noChangeArrowheads="1"/>
            </p:cNvSpPr>
            <p:nvPr/>
          </p:nvSpPr>
          <p:spPr bwMode="auto">
            <a:xfrm>
              <a:off x="1033809" y="2895600"/>
              <a:ext cx="152400" cy="158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grpSp>
        <p:nvGrpSpPr>
          <p:cNvPr id="12311" name="Group 89"/>
          <p:cNvGrpSpPr>
            <a:grpSpLocks/>
          </p:cNvGrpSpPr>
          <p:nvPr/>
        </p:nvGrpSpPr>
        <p:grpSpPr bwMode="auto">
          <a:xfrm>
            <a:off x="1589088" y="2698750"/>
            <a:ext cx="381000" cy="460375"/>
            <a:chOff x="914400" y="2743200"/>
            <a:chExt cx="381000" cy="460859"/>
          </a:xfrm>
        </p:grpSpPr>
        <p:sp>
          <p:nvSpPr>
            <p:cNvPr id="12361" name="Oval 65"/>
            <p:cNvSpPr>
              <a:spLocks noChangeArrowheads="1"/>
            </p:cNvSpPr>
            <p:nvPr/>
          </p:nvSpPr>
          <p:spPr bwMode="auto">
            <a:xfrm>
              <a:off x="914400" y="2743200"/>
              <a:ext cx="381000" cy="460859"/>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62" name="Rectangle 66"/>
            <p:cNvSpPr>
              <a:spLocks noChangeArrowheads="1"/>
            </p:cNvSpPr>
            <p:nvPr/>
          </p:nvSpPr>
          <p:spPr bwMode="auto">
            <a:xfrm>
              <a:off x="1033809" y="2895600"/>
              <a:ext cx="152400" cy="158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grpSp>
        <p:nvGrpSpPr>
          <p:cNvPr id="12312" name="Group 92"/>
          <p:cNvGrpSpPr>
            <a:grpSpLocks/>
          </p:cNvGrpSpPr>
          <p:nvPr/>
        </p:nvGrpSpPr>
        <p:grpSpPr bwMode="auto">
          <a:xfrm>
            <a:off x="2263775" y="2709863"/>
            <a:ext cx="381000" cy="460375"/>
            <a:chOff x="914400" y="2743200"/>
            <a:chExt cx="381000" cy="460859"/>
          </a:xfrm>
        </p:grpSpPr>
        <p:sp>
          <p:nvSpPr>
            <p:cNvPr id="12359" name="Oval 65"/>
            <p:cNvSpPr>
              <a:spLocks noChangeArrowheads="1"/>
            </p:cNvSpPr>
            <p:nvPr/>
          </p:nvSpPr>
          <p:spPr bwMode="auto">
            <a:xfrm>
              <a:off x="914400" y="2743200"/>
              <a:ext cx="381000" cy="460859"/>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60" name="Rectangle 66"/>
            <p:cNvSpPr>
              <a:spLocks noChangeArrowheads="1"/>
            </p:cNvSpPr>
            <p:nvPr/>
          </p:nvSpPr>
          <p:spPr bwMode="auto">
            <a:xfrm>
              <a:off x="1033809" y="2895600"/>
              <a:ext cx="152400" cy="158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sp>
        <p:nvSpPr>
          <p:cNvPr id="12313" name="Line 89"/>
          <p:cNvSpPr>
            <a:spLocks noChangeShapeType="1"/>
          </p:cNvSpPr>
          <p:nvPr/>
        </p:nvSpPr>
        <p:spPr bwMode="auto">
          <a:xfrm>
            <a:off x="1120775" y="3157538"/>
            <a:ext cx="0" cy="211137"/>
          </a:xfrm>
          <a:prstGeom prst="line">
            <a:avLst/>
          </a:prstGeom>
          <a:noFill/>
          <a:ln w="12700">
            <a:solidFill>
              <a:schemeClr val="bg2"/>
            </a:solidFill>
            <a:round/>
            <a:headEnd/>
            <a:tailEnd type="triangle" w="med" len="med"/>
          </a:ln>
        </p:spPr>
        <p:txBody>
          <a:bodyPr wrap="none" anchor="ctr"/>
          <a:lstStyle/>
          <a:p>
            <a:endParaRPr lang="en-US"/>
          </a:p>
        </p:txBody>
      </p:sp>
      <p:sp>
        <p:nvSpPr>
          <p:cNvPr id="12314" name="Line 89"/>
          <p:cNvSpPr>
            <a:spLocks noChangeShapeType="1"/>
          </p:cNvSpPr>
          <p:nvPr/>
        </p:nvSpPr>
        <p:spPr bwMode="auto">
          <a:xfrm>
            <a:off x="1771650" y="3178175"/>
            <a:ext cx="0" cy="211138"/>
          </a:xfrm>
          <a:prstGeom prst="line">
            <a:avLst/>
          </a:prstGeom>
          <a:noFill/>
          <a:ln w="12700">
            <a:solidFill>
              <a:schemeClr val="bg2"/>
            </a:solidFill>
            <a:round/>
            <a:headEnd/>
            <a:tailEnd type="triangle" w="med" len="med"/>
          </a:ln>
        </p:spPr>
        <p:txBody>
          <a:bodyPr wrap="none" anchor="ctr"/>
          <a:lstStyle/>
          <a:p>
            <a:endParaRPr lang="en-US"/>
          </a:p>
        </p:txBody>
      </p:sp>
      <p:sp>
        <p:nvSpPr>
          <p:cNvPr id="12315" name="Line 89"/>
          <p:cNvSpPr>
            <a:spLocks noChangeShapeType="1"/>
          </p:cNvSpPr>
          <p:nvPr/>
        </p:nvSpPr>
        <p:spPr bwMode="auto">
          <a:xfrm>
            <a:off x="2438400" y="3178175"/>
            <a:ext cx="0" cy="211138"/>
          </a:xfrm>
          <a:prstGeom prst="line">
            <a:avLst/>
          </a:prstGeom>
          <a:noFill/>
          <a:ln w="12700">
            <a:solidFill>
              <a:schemeClr val="bg2"/>
            </a:solidFill>
            <a:round/>
            <a:headEnd/>
            <a:tailEnd type="triangle" w="med" len="med"/>
          </a:ln>
        </p:spPr>
        <p:txBody>
          <a:bodyPr wrap="none" anchor="ctr"/>
          <a:lstStyle/>
          <a:p>
            <a:endParaRPr lang="en-US"/>
          </a:p>
        </p:txBody>
      </p:sp>
      <p:grpSp>
        <p:nvGrpSpPr>
          <p:cNvPr id="10" name="Group 98"/>
          <p:cNvGrpSpPr>
            <a:grpSpLocks/>
          </p:cNvGrpSpPr>
          <p:nvPr/>
        </p:nvGrpSpPr>
        <p:grpSpPr bwMode="auto">
          <a:xfrm>
            <a:off x="849313" y="2667000"/>
            <a:ext cx="1895475" cy="1450975"/>
            <a:chOff x="457200" y="3487912"/>
            <a:chExt cx="1895475" cy="1451338"/>
          </a:xfrm>
        </p:grpSpPr>
        <p:sp>
          <p:nvSpPr>
            <p:cNvPr id="12350" name="Oval 65"/>
            <p:cNvSpPr>
              <a:spLocks noChangeArrowheads="1"/>
            </p:cNvSpPr>
            <p:nvPr/>
          </p:nvSpPr>
          <p:spPr bwMode="auto">
            <a:xfrm>
              <a:off x="457200" y="3487912"/>
              <a:ext cx="568325" cy="1240147"/>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51" name="Oval 73"/>
            <p:cNvSpPr>
              <a:spLocks noChangeArrowheads="1"/>
            </p:cNvSpPr>
            <p:nvPr/>
          </p:nvSpPr>
          <p:spPr bwMode="auto">
            <a:xfrm>
              <a:off x="1120775" y="3487912"/>
              <a:ext cx="568325" cy="1240147"/>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52" name="Oval 81"/>
            <p:cNvSpPr>
              <a:spLocks noChangeArrowheads="1"/>
            </p:cNvSpPr>
            <p:nvPr/>
          </p:nvSpPr>
          <p:spPr bwMode="auto">
            <a:xfrm>
              <a:off x="1784350" y="3487912"/>
              <a:ext cx="568325" cy="1240147"/>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53" name="Line 89"/>
            <p:cNvSpPr>
              <a:spLocks noChangeShapeType="1"/>
            </p:cNvSpPr>
            <p:nvPr/>
          </p:nvSpPr>
          <p:spPr bwMode="auto">
            <a:xfrm>
              <a:off x="730250" y="4728059"/>
              <a:ext cx="0" cy="211191"/>
            </a:xfrm>
            <a:prstGeom prst="line">
              <a:avLst/>
            </a:prstGeom>
            <a:noFill/>
            <a:ln w="12700">
              <a:solidFill>
                <a:schemeClr val="bg2"/>
              </a:solidFill>
              <a:round/>
              <a:headEnd/>
              <a:tailEnd type="triangle" w="med" len="med"/>
            </a:ln>
          </p:spPr>
          <p:txBody>
            <a:bodyPr wrap="none" anchor="ctr"/>
            <a:lstStyle/>
            <a:p>
              <a:endParaRPr lang="en-US"/>
            </a:p>
          </p:txBody>
        </p:sp>
        <p:sp>
          <p:nvSpPr>
            <p:cNvPr id="12354" name="Line 90"/>
            <p:cNvSpPr>
              <a:spLocks noChangeShapeType="1"/>
            </p:cNvSpPr>
            <p:nvPr/>
          </p:nvSpPr>
          <p:spPr bwMode="auto">
            <a:xfrm>
              <a:off x="1404938" y="4728059"/>
              <a:ext cx="0" cy="211191"/>
            </a:xfrm>
            <a:prstGeom prst="line">
              <a:avLst/>
            </a:prstGeom>
            <a:noFill/>
            <a:ln w="12700">
              <a:solidFill>
                <a:schemeClr val="bg2"/>
              </a:solidFill>
              <a:round/>
              <a:headEnd/>
              <a:tailEnd type="triangle" w="med" len="med"/>
            </a:ln>
          </p:spPr>
          <p:txBody>
            <a:bodyPr wrap="none" anchor="ctr"/>
            <a:lstStyle/>
            <a:p>
              <a:endParaRPr lang="en-US"/>
            </a:p>
          </p:txBody>
        </p:sp>
        <p:sp>
          <p:nvSpPr>
            <p:cNvPr id="12355" name="Line 91"/>
            <p:cNvSpPr>
              <a:spLocks noChangeShapeType="1"/>
            </p:cNvSpPr>
            <p:nvPr/>
          </p:nvSpPr>
          <p:spPr bwMode="auto">
            <a:xfrm>
              <a:off x="2068513" y="4728059"/>
              <a:ext cx="0" cy="211191"/>
            </a:xfrm>
            <a:prstGeom prst="line">
              <a:avLst/>
            </a:prstGeom>
            <a:noFill/>
            <a:ln w="12700">
              <a:solidFill>
                <a:schemeClr val="bg2"/>
              </a:solidFill>
              <a:round/>
              <a:headEnd/>
              <a:tailEnd type="triangle" w="med" len="med"/>
            </a:ln>
          </p:spPr>
          <p:txBody>
            <a:bodyPr wrap="none" anchor="ctr"/>
            <a:lstStyle/>
            <a:p>
              <a:endParaRPr lang="en-US"/>
            </a:p>
          </p:txBody>
        </p:sp>
        <p:sp>
          <p:nvSpPr>
            <p:cNvPr id="12356" name="Rectangle 66"/>
            <p:cNvSpPr>
              <a:spLocks noChangeArrowheads="1"/>
            </p:cNvSpPr>
            <p:nvPr/>
          </p:nvSpPr>
          <p:spPr bwMode="auto">
            <a:xfrm>
              <a:off x="658906" y="3657600"/>
              <a:ext cx="152400" cy="920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57" name="Rectangle 66"/>
            <p:cNvSpPr>
              <a:spLocks noChangeArrowheads="1"/>
            </p:cNvSpPr>
            <p:nvPr/>
          </p:nvSpPr>
          <p:spPr bwMode="auto">
            <a:xfrm>
              <a:off x="1331259" y="3657600"/>
              <a:ext cx="152400" cy="920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58" name="Rectangle 66"/>
            <p:cNvSpPr>
              <a:spLocks noChangeArrowheads="1"/>
            </p:cNvSpPr>
            <p:nvPr/>
          </p:nvSpPr>
          <p:spPr bwMode="auto">
            <a:xfrm>
              <a:off x="2008094" y="3657600"/>
              <a:ext cx="152400" cy="920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grpSp>
        <p:nvGrpSpPr>
          <p:cNvPr id="11" name="Group 69"/>
          <p:cNvGrpSpPr>
            <a:grpSpLocks/>
          </p:cNvGrpSpPr>
          <p:nvPr/>
        </p:nvGrpSpPr>
        <p:grpSpPr bwMode="auto">
          <a:xfrm>
            <a:off x="1720850" y="3606800"/>
            <a:ext cx="152400" cy="152400"/>
            <a:chOff x="1706563" y="3985047"/>
            <a:chExt cx="152400" cy="152438"/>
          </a:xfrm>
        </p:grpSpPr>
        <p:sp>
          <p:nvSpPr>
            <p:cNvPr id="12347" name="Rectangle 66"/>
            <p:cNvSpPr>
              <a:spLocks noChangeArrowheads="1"/>
            </p:cNvSpPr>
            <p:nvPr/>
          </p:nvSpPr>
          <p:spPr bwMode="auto">
            <a:xfrm>
              <a:off x="1706563" y="3985047"/>
              <a:ext cx="152400" cy="152438"/>
            </a:xfrm>
            <a:prstGeom prst="rect">
              <a:avLst/>
            </a:prstGeom>
            <a:solidFill>
              <a:srgbClr val="00FF00"/>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48" name="Line 67"/>
            <p:cNvSpPr>
              <a:spLocks noChangeShapeType="1"/>
            </p:cNvSpPr>
            <p:nvPr/>
          </p:nvSpPr>
          <p:spPr bwMode="auto">
            <a:xfrm>
              <a:off x="1714500" y="4062845"/>
              <a:ext cx="142875" cy="0"/>
            </a:xfrm>
            <a:prstGeom prst="line">
              <a:avLst/>
            </a:prstGeom>
            <a:noFill/>
            <a:ln w="12700">
              <a:solidFill>
                <a:schemeClr val="bg2"/>
              </a:solidFill>
              <a:round/>
              <a:headEnd/>
              <a:tailEnd/>
            </a:ln>
          </p:spPr>
          <p:txBody>
            <a:bodyPr wrap="none" anchor="ctr"/>
            <a:lstStyle/>
            <a:p>
              <a:endParaRPr lang="en-US"/>
            </a:p>
          </p:txBody>
        </p:sp>
        <p:sp>
          <p:nvSpPr>
            <p:cNvPr id="12349" name="Line 68"/>
            <p:cNvSpPr>
              <a:spLocks noChangeShapeType="1"/>
            </p:cNvSpPr>
            <p:nvPr/>
          </p:nvSpPr>
          <p:spPr bwMode="auto">
            <a:xfrm>
              <a:off x="1714500" y="3991390"/>
              <a:ext cx="142875" cy="0"/>
            </a:xfrm>
            <a:prstGeom prst="line">
              <a:avLst/>
            </a:prstGeom>
            <a:noFill/>
            <a:ln w="12700">
              <a:solidFill>
                <a:schemeClr val="bg2"/>
              </a:solidFill>
              <a:round/>
              <a:headEnd/>
              <a:tailEnd/>
            </a:ln>
          </p:spPr>
          <p:txBody>
            <a:bodyPr wrap="none" anchor="ctr"/>
            <a:lstStyle/>
            <a:p>
              <a:endParaRPr lang="en-US"/>
            </a:p>
          </p:txBody>
        </p:sp>
      </p:grpSp>
      <p:grpSp>
        <p:nvGrpSpPr>
          <p:cNvPr id="12" name="Group 68"/>
          <p:cNvGrpSpPr>
            <a:grpSpLocks/>
          </p:cNvGrpSpPr>
          <p:nvPr/>
        </p:nvGrpSpPr>
        <p:grpSpPr bwMode="auto">
          <a:xfrm>
            <a:off x="1055688" y="2830513"/>
            <a:ext cx="152400" cy="920750"/>
            <a:chOff x="1039813" y="3211733"/>
            <a:chExt cx="152400" cy="920980"/>
          </a:xfrm>
        </p:grpSpPr>
        <p:sp>
          <p:nvSpPr>
            <p:cNvPr id="12333" name="Rectangle 66"/>
            <p:cNvSpPr>
              <a:spLocks noChangeArrowheads="1"/>
            </p:cNvSpPr>
            <p:nvPr/>
          </p:nvSpPr>
          <p:spPr bwMode="auto">
            <a:xfrm>
              <a:off x="1039813" y="3211733"/>
              <a:ext cx="152400" cy="920980"/>
            </a:xfrm>
            <a:prstGeom prst="rect">
              <a:avLst/>
            </a:prstGeom>
            <a:solidFill>
              <a:srgbClr val="00FF00"/>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34" name="Line 67"/>
            <p:cNvSpPr>
              <a:spLocks noChangeShapeType="1"/>
            </p:cNvSpPr>
            <p:nvPr/>
          </p:nvSpPr>
          <p:spPr bwMode="auto">
            <a:xfrm>
              <a:off x="1039813" y="3565833"/>
              <a:ext cx="141287" cy="0"/>
            </a:xfrm>
            <a:prstGeom prst="line">
              <a:avLst/>
            </a:prstGeom>
            <a:noFill/>
            <a:ln w="12700">
              <a:solidFill>
                <a:schemeClr val="bg2"/>
              </a:solidFill>
              <a:round/>
              <a:headEnd/>
              <a:tailEnd/>
            </a:ln>
          </p:spPr>
          <p:txBody>
            <a:bodyPr wrap="none" anchor="ctr"/>
            <a:lstStyle/>
            <a:p>
              <a:endParaRPr lang="en-US"/>
            </a:p>
          </p:txBody>
        </p:sp>
        <p:sp>
          <p:nvSpPr>
            <p:cNvPr id="12335" name="Line 68"/>
            <p:cNvSpPr>
              <a:spLocks noChangeShapeType="1"/>
            </p:cNvSpPr>
            <p:nvPr/>
          </p:nvSpPr>
          <p:spPr bwMode="auto">
            <a:xfrm>
              <a:off x="1039813" y="3495966"/>
              <a:ext cx="141287" cy="0"/>
            </a:xfrm>
            <a:prstGeom prst="line">
              <a:avLst/>
            </a:prstGeom>
            <a:noFill/>
            <a:ln w="12700">
              <a:solidFill>
                <a:schemeClr val="bg2"/>
              </a:solidFill>
              <a:round/>
              <a:headEnd/>
              <a:tailEnd/>
            </a:ln>
          </p:spPr>
          <p:txBody>
            <a:bodyPr wrap="none" anchor="ctr"/>
            <a:lstStyle/>
            <a:p>
              <a:endParaRPr lang="en-US"/>
            </a:p>
          </p:txBody>
        </p:sp>
        <p:sp>
          <p:nvSpPr>
            <p:cNvPr id="12336" name="Line 69"/>
            <p:cNvSpPr>
              <a:spLocks noChangeShapeType="1"/>
            </p:cNvSpPr>
            <p:nvPr/>
          </p:nvSpPr>
          <p:spPr bwMode="auto">
            <a:xfrm>
              <a:off x="1039813" y="3424511"/>
              <a:ext cx="141287" cy="0"/>
            </a:xfrm>
            <a:prstGeom prst="line">
              <a:avLst/>
            </a:prstGeom>
            <a:noFill/>
            <a:ln w="12700">
              <a:solidFill>
                <a:schemeClr val="bg2"/>
              </a:solidFill>
              <a:round/>
              <a:headEnd/>
              <a:tailEnd/>
            </a:ln>
          </p:spPr>
          <p:txBody>
            <a:bodyPr wrap="none" anchor="ctr"/>
            <a:lstStyle/>
            <a:p>
              <a:endParaRPr lang="en-US"/>
            </a:p>
          </p:txBody>
        </p:sp>
        <p:sp>
          <p:nvSpPr>
            <p:cNvPr id="12337" name="Line 69"/>
            <p:cNvSpPr>
              <a:spLocks noChangeShapeType="1"/>
            </p:cNvSpPr>
            <p:nvPr/>
          </p:nvSpPr>
          <p:spPr bwMode="auto">
            <a:xfrm>
              <a:off x="1049338" y="3353055"/>
              <a:ext cx="142875" cy="0"/>
            </a:xfrm>
            <a:prstGeom prst="line">
              <a:avLst/>
            </a:prstGeom>
            <a:noFill/>
            <a:ln w="12700">
              <a:solidFill>
                <a:schemeClr val="bg2"/>
              </a:solidFill>
              <a:round/>
              <a:headEnd/>
              <a:tailEnd/>
            </a:ln>
          </p:spPr>
          <p:txBody>
            <a:bodyPr wrap="none" anchor="ctr"/>
            <a:lstStyle/>
            <a:p>
              <a:endParaRPr lang="en-US"/>
            </a:p>
          </p:txBody>
        </p:sp>
        <p:sp>
          <p:nvSpPr>
            <p:cNvPr id="12338" name="Line 67"/>
            <p:cNvSpPr>
              <a:spLocks noChangeShapeType="1"/>
            </p:cNvSpPr>
            <p:nvPr/>
          </p:nvSpPr>
          <p:spPr bwMode="auto">
            <a:xfrm>
              <a:off x="1049338" y="4058081"/>
              <a:ext cx="141287" cy="0"/>
            </a:xfrm>
            <a:prstGeom prst="line">
              <a:avLst/>
            </a:prstGeom>
            <a:noFill/>
            <a:ln w="12700">
              <a:solidFill>
                <a:schemeClr val="bg2"/>
              </a:solidFill>
              <a:round/>
              <a:headEnd/>
              <a:tailEnd/>
            </a:ln>
          </p:spPr>
          <p:txBody>
            <a:bodyPr wrap="none" anchor="ctr"/>
            <a:lstStyle/>
            <a:p>
              <a:endParaRPr lang="en-US"/>
            </a:p>
          </p:txBody>
        </p:sp>
        <p:sp>
          <p:nvSpPr>
            <p:cNvPr id="12339" name="Line 68"/>
            <p:cNvSpPr>
              <a:spLocks noChangeShapeType="1"/>
            </p:cNvSpPr>
            <p:nvPr/>
          </p:nvSpPr>
          <p:spPr bwMode="auto">
            <a:xfrm>
              <a:off x="1049338" y="3986626"/>
              <a:ext cx="141287" cy="0"/>
            </a:xfrm>
            <a:prstGeom prst="line">
              <a:avLst/>
            </a:prstGeom>
            <a:noFill/>
            <a:ln w="12700">
              <a:solidFill>
                <a:schemeClr val="bg2"/>
              </a:solidFill>
              <a:round/>
              <a:headEnd/>
              <a:tailEnd/>
            </a:ln>
          </p:spPr>
          <p:txBody>
            <a:bodyPr wrap="none" anchor="ctr"/>
            <a:lstStyle/>
            <a:p>
              <a:endParaRPr lang="en-US"/>
            </a:p>
          </p:txBody>
        </p:sp>
        <p:sp>
          <p:nvSpPr>
            <p:cNvPr id="12340" name="Line 69"/>
            <p:cNvSpPr>
              <a:spLocks noChangeShapeType="1"/>
            </p:cNvSpPr>
            <p:nvPr/>
          </p:nvSpPr>
          <p:spPr bwMode="auto">
            <a:xfrm>
              <a:off x="1049338" y="3916759"/>
              <a:ext cx="142875" cy="0"/>
            </a:xfrm>
            <a:prstGeom prst="line">
              <a:avLst/>
            </a:prstGeom>
            <a:noFill/>
            <a:ln w="12700">
              <a:solidFill>
                <a:schemeClr val="bg2"/>
              </a:solidFill>
              <a:round/>
              <a:headEnd/>
              <a:tailEnd/>
            </a:ln>
          </p:spPr>
          <p:txBody>
            <a:bodyPr wrap="none" anchor="ctr"/>
            <a:lstStyle/>
            <a:p>
              <a:endParaRPr lang="en-US"/>
            </a:p>
          </p:txBody>
        </p:sp>
        <p:sp>
          <p:nvSpPr>
            <p:cNvPr id="12341" name="Line 69"/>
            <p:cNvSpPr>
              <a:spLocks noChangeShapeType="1"/>
            </p:cNvSpPr>
            <p:nvPr/>
          </p:nvSpPr>
          <p:spPr bwMode="auto">
            <a:xfrm>
              <a:off x="1049338" y="3845303"/>
              <a:ext cx="142875" cy="0"/>
            </a:xfrm>
            <a:prstGeom prst="line">
              <a:avLst/>
            </a:prstGeom>
            <a:noFill/>
            <a:ln w="12700">
              <a:solidFill>
                <a:schemeClr val="bg2"/>
              </a:solidFill>
              <a:round/>
              <a:headEnd/>
              <a:tailEnd/>
            </a:ln>
          </p:spPr>
          <p:txBody>
            <a:bodyPr wrap="none" anchor="ctr"/>
            <a:lstStyle/>
            <a:p>
              <a:endParaRPr lang="en-US"/>
            </a:p>
          </p:txBody>
        </p:sp>
        <p:sp>
          <p:nvSpPr>
            <p:cNvPr id="12342" name="Line 68"/>
            <p:cNvSpPr>
              <a:spLocks noChangeShapeType="1"/>
            </p:cNvSpPr>
            <p:nvPr/>
          </p:nvSpPr>
          <p:spPr bwMode="auto">
            <a:xfrm>
              <a:off x="1049338" y="3773848"/>
              <a:ext cx="142875" cy="0"/>
            </a:xfrm>
            <a:prstGeom prst="line">
              <a:avLst/>
            </a:prstGeom>
            <a:noFill/>
            <a:ln w="12700">
              <a:solidFill>
                <a:schemeClr val="bg2"/>
              </a:solidFill>
              <a:round/>
              <a:headEnd/>
              <a:tailEnd/>
            </a:ln>
          </p:spPr>
          <p:txBody>
            <a:bodyPr wrap="none" anchor="ctr"/>
            <a:lstStyle/>
            <a:p>
              <a:endParaRPr lang="en-US"/>
            </a:p>
          </p:txBody>
        </p:sp>
        <p:sp>
          <p:nvSpPr>
            <p:cNvPr id="12343" name="Line 69"/>
            <p:cNvSpPr>
              <a:spLocks noChangeShapeType="1"/>
            </p:cNvSpPr>
            <p:nvPr/>
          </p:nvSpPr>
          <p:spPr bwMode="auto">
            <a:xfrm>
              <a:off x="1049338" y="3703981"/>
              <a:ext cx="142875" cy="0"/>
            </a:xfrm>
            <a:prstGeom prst="line">
              <a:avLst/>
            </a:prstGeom>
            <a:noFill/>
            <a:ln w="12700">
              <a:solidFill>
                <a:schemeClr val="bg2"/>
              </a:solidFill>
              <a:round/>
              <a:headEnd/>
              <a:tailEnd/>
            </a:ln>
          </p:spPr>
          <p:txBody>
            <a:bodyPr wrap="none" anchor="ctr"/>
            <a:lstStyle/>
            <a:p>
              <a:endParaRPr lang="en-US"/>
            </a:p>
          </p:txBody>
        </p:sp>
        <p:sp>
          <p:nvSpPr>
            <p:cNvPr id="12344" name="Line 69"/>
            <p:cNvSpPr>
              <a:spLocks noChangeShapeType="1"/>
            </p:cNvSpPr>
            <p:nvPr/>
          </p:nvSpPr>
          <p:spPr bwMode="auto">
            <a:xfrm>
              <a:off x="1047750" y="3632525"/>
              <a:ext cx="141288" cy="0"/>
            </a:xfrm>
            <a:prstGeom prst="line">
              <a:avLst/>
            </a:prstGeom>
            <a:noFill/>
            <a:ln w="12700">
              <a:solidFill>
                <a:schemeClr val="bg2"/>
              </a:solidFill>
              <a:round/>
              <a:headEnd/>
              <a:tailEnd/>
            </a:ln>
          </p:spPr>
          <p:txBody>
            <a:bodyPr wrap="none" anchor="ctr"/>
            <a:lstStyle/>
            <a:p>
              <a:endParaRPr lang="en-US"/>
            </a:p>
          </p:txBody>
        </p:sp>
        <p:sp>
          <p:nvSpPr>
            <p:cNvPr id="12345" name="Line 68"/>
            <p:cNvSpPr>
              <a:spLocks noChangeShapeType="1"/>
            </p:cNvSpPr>
            <p:nvPr/>
          </p:nvSpPr>
          <p:spPr bwMode="auto">
            <a:xfrm>
              <a:off x="1044575" y="3211733"/>
              <a:ext cx="141288" cy="0"/>
            </a:xfrm>
            <a:prstGeom prst="line">
              <a:avLst/>
            </a:prstGeom>
            <a:noFill/>
            <a:ln w="12700">
              <a:solidFill>
                <a:schemeClr val="bg2"/>
              </a:solidFill>
              <a:round/>
              <a:headEnd/>
              <a:tailEnd/>
            </a:ln>
          </p:spPr>
          <p:txBody>
            <a:bodyPr wrap="none" anchor="ctr"/>
            <a:lstStyle/>
            <a:p>
              <a:endParaRPr lang="en-US"/>
            </a:p>
          </p:txBody>
        </p:sp>
        <p:sp>
          <p:nvSpPr>
            <p:cNvPr id="12346" name="Line 69"/>
            <p:cNvSpPr>
              <a:spLocks noChangeShapeType="1"/>
            </p:cNvSpPr>
            <p:nvPr/>
          </p:nvSpPr>
          <p:spPr bwMode="auto">
            <a:xfrm>
              <a:off x="1044575" y="3291127"/>
              <a:ext cx="141288" cy="0"/>
            </a:xfrm>
            <a:prstGeom prst="line">
              <a:avLst/>
            </a:prstGeom>
            <a:noFill/>
            <a:ln w="12700">
              <a:solidFill>
                <a:schemeClr val="bg2"/>
              </a:solidFill>
              <a:round/>
              <a:headEnd/>
              <a:tailEnd/>
            </a:ln>
          </p:spPr>
          <p:txBody>
            <a:bodyPr wrap="none" anchor="ctr"/>
            <a:lstStyle/>
            <a:p>
              <a:endParaRPr lang="en-US"/>
            </a:p>
          </p:txBody>
        </p:sp>
      </p:grpSp>
      <p:grpSp>
        <p:nvGrpSpPr>
          <p:cNvPr id="13" name="Group 132"/>
          <p:cNvGrpSpPr>
            <a:grpSpLocks/>
          </p:cNvGrpSpPr>
          <p:nvPr/>
        </p:nvGrpSpPr>
        <p:grpSpPr bwMode="auto">
          <a:xfrm>
            <a:off x="2398713" y="3209925"/>
            <a:ext cx="153987" cy="549275"/>
            <a:chOff x="3198812" y="4038600"/>
            <a:chExt cx="153988" cy="548640"/>
          </a:xfrm>
        </p:grpSpPr>
        <p:sp>
          <p:nvSpPr>
            <p:cNvPr id="12325" name="Rectangle 66"/>
            <p:cNvSpPr>
              <a:spLocks noChangeArrowheads="1"/>
            </p:cNvSpPr>
            <p:nvPr/>
          </p:nvSpPr>
          <p:spPr bwMode="auto">
            <a:xfrm>
              <a:off x="3198812" y="4038600"/>
              <a:ext cx="153988" cy="548640"/>
            </a:xfrm>
            <a:prstGeom prst="rect">
              <a:avLst/>
            </a:prstGeom>
            <a:solidFill>
              <a:srgbClr val="00FF00"/>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26" name="Line 67"/>
            <p:cNvSpPr>
              <a:spLocks noChangeShapeType="1"/>
            </p:cNvSpPr>
            <p:nvPr/>
          </p:nvSpPr>
          <p:spPr bwMode="auto">
            <a:xfrm>
              <a:off x="3208338" y="4528860"/>
              <a:ext cx="142875" cy="0"/>
            </a:xfrm>
            <a:prstGeom prst="line">
              <a:avLst/>
            </a:prstGeom>
            <a:noFill/>
            <a:ln w="12700">
              <a:solidFill>
                <a:schemeClr val="bg2"/>
              </a:solidFill>
              <a:round/>
              <a:headEnd/>
              <a:tailEnd/>
            </a:ln>
          </p:spPr>
          <p:txBody>
            <a:bodyPr wrap="none" anchor="ctr"/>
            <a:lstStyle/>
            <a:p>
              <a:endParaRPr lang="en-US"/>
            </a:p>
          </p:txBody>
        </p:sp>
        <p:sp>
          <p:nvSpPr>
            <p:cNvPr id="12327" name="Line 68"/>
            <p:cNvSpPr>
              <a:spLocks noChangeShapeType="1"/>
            </p:cNvSpPr>
            <p:nvPr/>
          </p:nvSpPr>
          <p:spPr bwMode="auto">
            <a:xfrm>
              <a:off x="3208338" y="4457421"/>
              <a:ext cx="142875" cy="0"/>
            </a:xfrm>
            <a:prstGeom prst="line">
              <a:avLst/>
            </a:prstGeom>
            <a:noFill/>
            <a:ln w="12700">
              <a:solidFill>
                <a:schemeClr val="bg2"/>
              </a:solidFill>
              <a:round/>
              <a:headEnd/>
              <a:tailEnd/>
            </a:ln>
          </p:spPr>
          <p:txBody>
            <a:bodyPr wrap="none" anchor="ctr"/>
            <a:lstStyle/>
            <a:p>
              <a:endParaRPr lang="en-US"/>
            </a:p>
          </p:txBody>
        </p:sp>
        <p:sp>
          <p:nvSpPr>
            <p:cNvPr id="12328" name="Line 69"/>
            <p:cNvSpPr>
              <a:spLocks noChangeShapeType="1"/>
            </p:cNvSpPr>
            <p:nvPr/>
          </p:nvSpPr>
          <p:spPr bwMode="auto">
            <a:xfrm>
              <a:off x="3208338" y="4387572"/>
              <a:ext cx="142875" cy="0"/>
            </a:xfrm>
            <a:prstGeom prst="line">
              <a:avLst/>
            </a:prstGeom>
            <a:noFill/>
            <a:ln w="12700">
              <a:solidFill>
                <a:schemeClr val="bg2"/>
              </a:solidFill>
              <a:round/>
              <a:headEnd/>
              <a:tailEnd/>
            </a:ln>
          </p:spPr>
          <p:txBody>
            <a:bodyPr wrap="none" anchor="ctr"/>
            <a:lstStyle/>
            <a:p>
              <a:endParaRPr lang="en-US"/>
            </a:p>
          </p:txBody>
        </p:sp>
        <p:sp>
          <p:nvSpPr>
            <p:cNvPr id="12329" name="Line 69"/>
            <p:cNvSpPr>
              <a:spLocks noChangeShapeType="1"/>
            </p:cNvSpPr>
            <p:nvPr/>
          </p:nvSpPr>
          <p:spPr bwMode="auto">
            <a:xfrm>
              <a:off x="3209925" y="4316135"/>
              <a:ext cx="142875" cy="0"/>
            </a:xfrm>
            <a:prstGeom prst="line">
              <a:avLst/>
            </a:prstGeom>
            <a:noFill/>
            <a:ln w="12700">
              <a:solidFill>
                <a:schemeClr val="bg2"/>
              </a:solidFill>
              <a:round/>
              <a:headEnd/>
              <a:tailEnd/>
            </a:ln>
          </p:spPr>
          <p:txBody>
            <a:bodyPr wrap="none" anchor="ctr"/>
            <a:lstStyle/>
            <a:p>
              <a:endParaRPr lang="en-US"/>
            </a:p>
          </p:txBody>
        </p:sp>
        <p:sp>
          <p:nvSpPr>
            <p:cNvPr id="12330" name="Line 68"/>
            <p:cNvSpPr>
              <a:spLocks noChangeShapeType="1"/>
            </p:cNvSpPr>
            <p:nvPr/>
          </p:nvSpPr>
          <p:spPr bwMode="auto">
            <a:xfrm>
              <a:off x="3208338" y="4244697"/>
              <a:ext cx="142875" cy="0"/>
            </a:xfrm>
            <a:prstGeom prst="line">
              <a:avLst/>
            </a:prstGeom>
            <a:noFill/>
            <a:ln w="12700">
              <a:solidFill>
                <a:schemeClr val="bg2"/>
              </a:solidFill>
              <a:round/>
              <a:headEnd/>
              <a:tailEnd/>
            </a:ln>
          </p:spPr>
          <p:txBody>
            <a:bodyPr wrap="none" anchor="ctr"/>
            <a:lstStyle/>
            <a:p>
              <a:endParaRPr lang="en-US"/>
            </a:p>
          </p:txBody>
        </p:sp>
        <p:sp>
          <p:nvSpPr>
            <p:cNvPr id="12331" name="Line 69"/>
            <p:cNvSpPr>
              <a:spLocks noChangeShapeType="1"/>
            </p:cNvSpPr>
            <p:nvPr/>
          </p:nvSpPr>
          <p:spPr bwMode="auto">
            <a:xfrm>
              <a:off x="3208338" y="4174846"/>
              <a:ext cx="142875" cy="0"/>
            </a:xfrm>
            <a:prstGeom prst="line">
              <a:avLst/>
            </a:prstGeom>
            <a:noFill/>
            <a:ln w="12700">
              <a:solidFill>
                <a:schemeClr val="bg2"/>
              </a:solidFill>
              <a:round/>
              <a:headEnd/>
              <a:tailEnd/>
            </a:ln>
          </p:spPr>
          <p:txBody>
            <a:bodyPr wrap="none" anchor="ctr"/>
            <a:lstStyle/>
            <a:p>
              <a:endParaRPr lang="en-US"/>
            </a:p>
          </p:txBody>
        </p:sp>
        <p:sp>
          <p:nvSpPr>
            <p:cNvPr id="12332" name="Line 69"/>
            <p:cNvSpPr>
              <a:spLocks noChangeShapeType="1"/>
            </p:cNvSpPr>
            <p:nvPr/>
          </p:nvSpPr>
          <p:spPr bwMode="auto">
            <a:xfrm>
              <a:off x="3200400" y="4104752"/>
              <a:ext cx="142875" cy="0"/>
            </a:xfrm>
            <a:prstGeom prst="line">
              <a:avLst/>
            </a:prstGeom>
            <a:noFill/>
            <a:ln w="12700">
              <a:solidFill>
                <a:schemeClr val="bg2"/>
              </a:solidFill>
              <a:round/>
              <a:headEnd/>
              <a:tailEnd/>
            </a:ln>
          </p:spPr>
          <p:txBody>
            <a:bodyPr wrap="none" anchor="ctr"/>
            <a:lstStyle/>
            <a:p>
              <a:endParaRPr lang="en-US"/>
            </a:p>
          </p:txBody>
        </p:sp>
      </p:grpSp>
      <p:grpSp>
        <p:nvGrpSpPr>
          <p:cNvPr id="14" name="Group 108"/>
          <p:cNvGrpSpPr>
            <a:grpSpLocks/>
          </p:cNvGrpSpPr>
          <p:nvPr/>
        </p:nvGrpSpPr>
        <p:grpSpPr bwMode="auto">
          <a:xfrm>
            <a:off x="1295400" y="2562225"/>
            <a:ext cx="4495800" cy="914400"/>
            <a:chOff x="5334000" y="1905000"/>
            <a:chExt cx="3810000" cy="914400"/>
          </a:xfrm>
        </p:grpSpPr>
        <p:sp>
          <p:nvSpPr>
            <p:cNvPr id="106" name="Arc 105"/>
            <p:cNvSpPr/>
            <p:nvPr/>
          </p:nvSpPr>
          <p:spPr bwMode="auto">
            <a:xfrm>
              <a:off x="5334000" y="1905000"/>
              <a:ext cx="2514439" cy="533400"/>
            </a:xfrm>
            <a:prstGeom prst="arc">
              <a:avLst>
                <a:gd name="adj1" fmla="val 10989622"/>
                <a:gd name="adj2" fmla="val 21497411"/>
              </a:avLst>
            </a:prstGeom>
            <a:noFill/>
            <a:ln w="19050" cap="flat" cmpd="sng" algn="ctr">
              <a:solidFill>
                <a:schemeClr val="bg2"/>
              </a:solidFill>
              <a:prstDash val="solid"/>
              <a:round/>
              <a:headEnd type="none" w="med" len="med"/>
              <a:tailEnd type="triangle" w="med" len="med"/>
            </a:ln>
            <a:effectLst/>
          </p:spPr>
          <p:txBody>
            <a:bodyPr wrap="none" anchor="ctr"/>
            <a:lstStyle/>
            <a:p>
              <a:pPr>
                <a:defRPr/>
              </a:pPr>
              <a:endParaRPr lang="en-US">
                <a:latin typeface="Arial" pitchFamily="34" charset="0"/>
                <a:cs typeface="Arial" pitchFamily="34" charset="0"/>
              </a:endParaRPr>
            </a:p>
          </p:txBody>
        </p:sp>
        <p:sp>
          <p:nvSpPr>
            <p:cNvPr id="107" name="Arc 106"/>
            <p:cNvSpPr/>
            <p:nvPr/>
          </p:nvSpPr>
          <p:spPr bwMode="auto">
            <a:xfrm>
              <a:off x="5866754" y="2133600"/>
              <a:ext cx="2515784" cy="533400"/>
            </a:xfrm>
            <a:prstGeom prst="arc">
              <a:avLst>
                <a:gd name="adj1" fmla="val 10989622"/>
                <a:gd name="adj2" fmla="val 20574634"/>
              </a:avLst>
            </a:prstGeom>
            <a:noFill/>
            <a:ln w="19050" cap="flat" cmpd="sng" algn="ctr">
              <a:solidFill>
                <a:schemeClr val="bg2"/>
              </a:solidFill>
              <a:prstDash val="solid"/>
              <a:round/>
              <a:headEnd type="none" w="med" len="med"/>
              <a:tailEnd type="triangle" w="med" len="med"/>
            </a:ln>
            <a:effectLst/>
          </p:spPr>
          <p:txBody>
            <a:bodyPr wrap="none" anchor="ctr"/>
            <a:lstStyle/>
            <a:p>
              <a:pPr>
                <a:defRPr/>
              </a:pPr>
              <a:endParaRPr lang="en-US">
                <a:latin typeface="Arial" pitchFamily="34" charset="0"/>
                <a:cs typeface="Arial" pitchFamily="34" charset="0"/>
              </a:endParaRPr>
            </a:p>
          </p:txBody>
        </p:sp>
        <p:sp>
          <p:nvSpPr>
            <p:cNvPr id="108" name="Arc 107"/>
            <p:cNvSpPr/>
            <p:nvPr/>
          </p:nvSpPr>
          <p:spPr bwMode="auto">
            <a:xfrm>
              <a:off x="6629562" y="2286000"/>
              <a:ext cx="2514438" cy="533400"/>
            </a:xfrm>
            <a:prstGeom prst="arc">
              <a:avLst>
                <a:gd name="adj1" fmla="val 10989622"/>
                <a:gd name="adj2" fmla="val 15456205"/>
              </a:avLst>
            </a:prstGeom>
            <a:noFill/>
            <a:ln w="19050" cap="flat" cmpd="sng" algn="ctr">
              <a:solidFill>
                <a:schemeClr val="bg2"/>
              </a:solidFill>
              <a:prstDash val="solid"/>
              <a:round/>
              <a:headEnd type="none" w="med" len="med"/>
              <a:tailEnd type="triangle" w="med" len="med"/>
            </a:ln>
            <a:effectLst/>
          </p:spPr>
          <p:txBody>
            <a:bodyPr wrap="none" anchor="ctr"/>
            <a:lstStyle/>
            <a:p>
              <a:pPr>
                <a:defRPr/>
              </a:pPr>
              <a:endParaRPr lang="en-US">
                <a:latin typeface="Arial" pitchFamily="34" charset="0"/>
                <a:cs typeface="Arial" pitchFamily="34" charset="0"/>
              </a:endParaRPr>
            </a:p>
          </p:txBody>
        </p:sp>
      </p:grpSp>
      <p:sp>
        <p:nvSpPr>
          <p:cNvPr id="12321" name="Text Box 88"/>
          <p:cNvSpPr txBox="1">
            <a:spLocks noChangeArrowheads="1"/>
          </p:cNvSpPr>
          <p:nvPr/>
        </p:nvSpPr>
        <p:spPr bwMode="auto">
          <a:xfrm>
            <a:off x="2667000" y="2797314"/>
            <a:ext cx="1143000" cy="707886"/>
          </a:xfrm>
          <a:prstGeom prst="rect">
            <a:avLst/>
          </a:prstGeom>
          <a:noFill/>
          <a:ln w="12700">
            <a:noFill/>
            <a:miter lim="800000"/>
            <a:headEnd/>
            <a:tailEnd/>
          </a:ln>
        </p:spPr>
        <p:txBody>
          <a:bodyPr>
            <a:spAutoFit/>
          </a:bodyPr>
          <a:lstStyle/>
          <a:p>
            <a:pPr>
              <a:spcBef>
                <a:spcPct val="50000"/>
              </a:spcBef>
            </a:pPr>
            <a:r>
              <a:rPr lang="en-US" altLang="zh-CN" sz="2000" dirty="0">
                <a:solidFill>
                  <a:schemeClr val="bg2"/>
                </a:solidFill>
                <a:latin typeface="Arial" charset="0"/>
                <a:cs typeface="Arial" charset="0"/>
              </a:rPr>
              <a:t>Socket buffers</a:t>
            </a:r>
          </a:p>
        </p:txBody>
      </p:sp>
    </p:spTree>
    <p:custDataLst>
      <p:tags r:id="rId1"/>
    </p:custDataLst>
  </p:cSld>
  <p:clrMapOvr>
    <a:masterClrMapping/>
  </p:clrMapOvr>
  <p:transition advTm="80169">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up)">
                                      <p:cBhvr>
                                        <p:cTn id="12" dur="500"/>
                                        <p:tgtEl>
                                          <p:spTgt spid="76"/>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80"/>
                                        </p:tgtEl>
                                        <p:attrNameLst>
                                          <p:attrName>style.visibility</p:attrName>
                                        </p:attrNameLst>
                                      </p:cBhvr>
                                      <p:to>
                                        <p:strVal val="visible"/>
                                      </p:to>
                                    </p:set>
                                    <p:animEffect transition="in" filter="wipe(up)">
                                      <p:cBhvr>
                                        <p:cTn id="20" dur="500"/>
                                        <p:tgtEl>
                                          <p:spTgt spid="80"/>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par>
                          <p:cTn id="25" fill="hold">
                            <p:stCondLst>
                              <p:cond delay="2000"/>
                            </p:stCondLst>
                            <p:childTnLst>
                              <p:par>
                                <p:cTn id="26" presetID="22" presetClass="entr" presetSubtype="1" fill="hold"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wipe(up)">
                                      <p:cBhvr>
                                        <p:cTn id="28" dur="500"/>
                                        <p:tgtEl>
                                          <p:spTgt spid="83"/>
                                        </p:tgtEl>
                                      </p:cBhvr>
                                    </p:animEffect>
                                  </p:childTnLst>
                                </p:cTn>
                              </p:par>
                            </p:childTnLst>
                          </p:cTn>
                        </p:par>
                        <p:par>
                          <p:cTn id="29" fill="hold">
                            <p:stCondLst>
                              <p:cond delay="2500"/>
                            </p:stCondLst>
                            <p:childTnLst>
                              <p:par>
                                <p:cTn id="30" presetID="22" presetClass="entr" presetSubtype="4"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Right)">
                                      <p:cBhvr>
                                        <p:cTn id="37" dur="500"/>
                                        <p:tgtEl>
                                          <p:spTgt spid="14"/>
                                        </p:tgtEl>
                                      </p:cBhvr>
                                    </p:animEffect>
                                  </p:childTnLst>
                                </p:cTn>
                              </p:par>
                            </p:childTnLst>
                          </p:cTn>
                        </p:par>
                        <p:par>
                          <p:cTn id="38" fill="hold">
                            <p:stCondLst>
                              <p:cond delay="500"/>
                            </p:stCondLst>
                            <p:childTnLst>
                              <p:par>
                                <p:cTn id="39" presetID="22" presetClass="entr" presetSubtype="1"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up)">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nodeType="clickEffect">
                                  <p:stCondLst>
                                    <p:cond delay="0"/>
                                  </p:stCondLst>
                                  <p:childTnLst>
                                    <p:set>
                                      <p:cBhvr>
                                        <p:cTn id="45" dur="1" fill="hold">
                                          <p:stCondLst>
                                            <p:cond delay="0"/>
                                          </p:stCondLst>
                                        </p:cTn>
                                        <p:tgtEl>
                                          <p:spTgt spid="66"/>
                                        </p:tgtEl>
                                        <p:attrNameLst>
                                          <p:attrName>style.visibility</p:attrName>
                                        </p:attrNameLst>
                                      </p:cBhvr>
                                      <p:to>
                                        <p:strVal val="visible"/>
                                      </p:to>
                                    </p:set>
                                    <p:anim calcmode="lin" valueType="num">
                                      <p:cBhvr>
                                        <p:cTn id="46" dur="500" fill="hold"/>
                                        <p:tgtEl>
                                          <p:spTgt spid="66"/>
                                        </p:tgtEl>
                                        <p:attrNameLst>
                                          <p:attrName>ppt_w</p:attrName>
                                        </p:attrNameLst>
                                      </p:cBhvr>
                                      <p:tavLst>
                                        <p:tav tm="0">
                                          <p:val>
                                            <p:fltVal val="0"/>
                                          </p:val>
                                        </p:tav>
                                        <p:tav tm="100000">
                                          <p:val>
                                            <p:strVal val="#ppt_w"/>
                                          </p:val>
                                        </p:tav>
                                      </p:tavLst>
                                    </p:anim>
                                    <p:anim calcmode="lin" valueType="num">
                                      <p:cBhvr>
                                        <p:cTn id="47" dur="500" fill="hold"/>
                                        <p:tgtEl>
                                          <p:spTgt spid="66"/>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7" presetClass="entr" presetSubtype="10" fill="hold" nodeType="click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7" presetClass="entr" presetSubtype="10"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500" fill="hold"/>
                                        <p:tgtEl>
                                          <p:spTgt spid="6"/>
                                        </p:tgtEl>
                                        <p:attrNameLst>
                                          <p:attrName>ppt_w</p:attrName>
                                        </p:attrNameLst>
                                      </p:cBhvr>
                                      <p:tavLst>
                                        <p:tav tm="0">
                                          <p:val>
                                            <p:fltVal val="0"/>
                                          </p:val>
                                        </p:tav>
                                        <p:tav tm="100000">
                                          <p:val>
                                            <p:strVal val="#ppt_w"/>
                                          </p:val>
                                        </p:tav>
                                      </p:tavLst>
                                    </p:anim>
                                    <p:anim calcmode="lin" valueType="num">
                                      <p:cBhvr>
                                        <p:cTn id="59"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3|6.1|28.8|3.3"/>
</p:tagLst>
</file>

<file path=ppt/tags/tag10.xml><?xml version="1.0" encoding="utf-8"?>
<p:tagLst xmlns:a="http://schemas.openxmlformats.org/drawingml/2006/main" xmlns:r="http://schemas.openxmlformats.org/officeDocument/2006/relationships" xmlns:p="http://schemas.openxmlformats.org/presentationml/2006/main">
  <p:tag name="TIMING" val="|47.3|10.4"/>
</p:tagLst>
</file>

<file path=ppt/tags/tag11.xml><?xml version="1.0" encoding="utf-8"?>
<p:tagLst xmlns:a="http://schemas.openxmlformats.org/drawingml/2006/main" xmlns:r="http://schemas.openxmlformats.org/officeDocument/2006/relationships" xmlns:p="http://schemas.openxmlformats.org/presentationml/2006/main">
  <p:tag name="TIMING" val="|6.8|21.8"/>
</p:tagLst>
</file>

<file path=ppt/tags/tag12.xml><?xml version="1.0" encoding="utf-8"?>
<p:tagLst xmlns:a="http://schemas.openxmlformats.org/drawingml/2006/main" xmlns:r="http://schemas.openxmlformats.org/officeDocument/2006/relationships" xmlns:p="http://schemas.openxmlformats.org/presentationml/2006/main">
  <p:tag name="TIMING" val="|38.2|6.7"/>
</p:tagLst>
</file>

<file path=ppt/tags/tag13.xml><?xml version="1.0" encoding="utf-8"?>
<p:tagLst xmlns:a="http://schemas.openxmlformats.org/drawingml/2006/main" xmlns:r="http://schemas.openxmlformats.org/officeDocument/2006/relationships" xmlns:p="http://schemas.openxmlformats.org/presentationml/2006/main">
  <p:tag name="TIMING" val="|29.3|9.3"/>
</p:tagLst>
</file>

<file path=ppt/tags/tag14.xml><?xml version="1.0" encoding="utf-8"?>
<p:tagLst xmlns:a="http://schemas.openxmlformats.org/drawingml/2006/main" xmlns:r="http://schemas.openxmlformats.org/officeDocument/2006/relationships" xmlns:p="http://schemas.openxmlformats.org/presentationml/2006/main">
  <p:tag name="TIMING" val="|22.9|1.7|6.7|5.6|7.1|7|12.8"/>
</p:tagLst>
</file>

<file path=ppt/tags/tag15.xml><?xml version="1.0" encoding="utf-8"?>
<p:tagLst xmlns:a="http://schemas.openxmlformats.org/drawingml/2006/main" xmlns:r="http://schemas.openxmlformats.org/officeDocument/2006/relationships" xmlns:p="http://schemas.openxmlformats.org/presentationml/2006/main">
  <p:tag name="TIMING" val="|6.9|1.7|15|12.7|9.4|4.9"/>
</p:tagLst>
</file>

<file path=ppt/tags/tag16.xml><?xml version="1.0" encoding="utf-8"?>
<p:tagLst xmlns:a="http://schemas.openxmlformats.org/drawingml/2006/main" xmlns:r="http://schemas.openxmlformats.org/officeDocument/2006/relationships" xmlns:p="http://schemas.openxmlformats.org/presentationml/2006/main">
  <p:tag name="TIMING" val="|2.4|13.4|13.4"/>
</p:tagLst>
</file>

<file path=ppt/tags/tag17.xml><?xml version="1.0" encoding="utf-8"?>
<p:tagLst xmlns:a="http://schemas.openxmlformats.org/drawingml/2006/main" xmlns:r="http://schemas.openxmlformats.org/officeDocument/2006/relationships" xmlns:p="http://schemas.openxmlformats.org/presentationml/2006/main">
  <p:tag name="TIMING" val="|49.9|18.1"/>
</p:tagLst>
</file>

<file path=ppt/tags/tag2.xml><?xml version="1.0" encoding="utf-8"?>
<p:tagLst xmlns:a="http://schemas.openxmlformats.org/drawingml/2006/main" xmlns:r="http://schemas.openxmlformats.org/officeDocument/2006/relationships" xmlns:p="http://schemas.openxmlformats.org/presentationml/2006/main">
  <p:tag name="TIMING" val="|10.5|7.9"/>
</p:tagLst>
</file>

<file path=ppt/tags/tag3.xml><?xml version="1.0" encoding="utf-8"?>
<p:tagLst xmlns:a="http://schemas.openxmlformats.org/drawingml/2006/main" xmlns:r="http://schemas.openxmlformats.org/officeDocument/2006/relationships" xmlns:p="http://schemas.openxmlformats.org/presentationml/2006/main">
  <p:tag name="TIMING" val="|16.6|12.1|19.2|0.8|17.7"/>
</p:tagLst>
</file>

<file path=ppt/tags/tag4.xml><?xml version="1.0" encoding="utf-8"?>
<p:tagLst xmlns:a="http://schemas.openxmlformats.org/drawingml/2006/main" xmlns:r="http://schemas.openxmlformats.org/officeDocument/2006/relationships" xmlns:p="http://schemas.openxmlformats.org/presentationml/2006/main">
  <p:tag name="TIMING" val="|49"/>
</p:tagLst>
</file>

<file path=ppt/tags/tag5.xml><?xml version="1.0" encoding="utf-8"?>
<p:tagLst xmlns:a="http://schemas.openxmlformats.org/drawingml/2006/main" xmlns:r="http://schemas.openxmlformats.org/officeDocument/2006/relationships" xmlns:p="http://schemas.openxmlformats.org/presentationml/2006/main">
  <p:tag name="TIMING" val="|5.5|7.9|4|2.7|7.2|1.9|7.7"/>
</p:tagLst>
</file>

<file path=ppt/tags/tag6.xml><?xml version="1.0" encoding="utf-8"?>
<p:tagLst xmlns:a="http://schemas.openxmlformats.org/drawingml/2006/main" xmlns:r="http://schemas.openxmlformats.org/officeDocument/2006/relationships" xmlns:p="http://schemas.openxmlformats.org/presentationml/2006/main">
  <p:tag name="TIMING" val="|2.8|10.5|6.5|3|3|4.5"/>
</p:tagLst>
</file>

<file path=ppt/tags/tag7.xml><?xml version="1.0" encoding="utf-8"?>
<p:tagLst xmlns:a="http://schemas.openxmlformats.org/drawingml/2006/main" xmlns:r="http://schemas.openxmlformats.org/officeDocument/2006/relationships" xmlns:p="http://schemas.openxmlformats.org/presentationml/2006/main">
  <p:tag name="TIMING" val="|19.4|4.5|5.7|5.3"/>
</p:tagLst>
</file>

<file path=ppt/tags/tag8.xml><?xml version="1.0" encoding="utf-8"?>
<p:tagLst xmlns:a="http://schemas.openxmlformats.org/drawingml/2006/main" xmlns:r="http://schemas.openxmlformats.org/officeDocument/2006/relationships" xmlns:p="http://schemas.openxmlformats.org/presentationml/2006/main">
  <p:tag name="TIMING" val="|11.3|3.2|13.9|15|6.4|10"/>
</p:tagLst>
</file>

<file path=ppt/tags/tag9.xml><?xml version="1.0" encoding="utf-8"?>
<p:tagLst xmlns:a="http://schemas.openxmlformats.org/drawingml/2006/main" xmlns:r="http://schemas.openxmlformats.org/officeDocument/2006/relationships" xmlns:p="http://schemas.openxmlformats.org/presentationml/2006/main">
  <p:tag name="TIMING" val="|4.9|1.7|3.7|11.1|15.1|3.5|5.4"/>
</p:tagLst>
</file>

<file path=ppt/theme/theme1.xml><?xml version="1.0" encoding="utf-8"?>
<a:theme xmlns:a="http://schemas.openxmlformats.org/drawingml/2006/main" name="ghwang-blue">
  <a:themeElements>
    <a:clrScheme name="">
      <a:dk1>
        <a:srgbClr val="000000"/>
      </a:dk1>
      <a:lt1>
        <a:srgbClr val="FFFFFF"/>
      </a:lt1>
      <a:dk2>
        <a:srgbClr val="000080"/>
      </a:dk2>
      <a:lt2>
        <a:srgbClr val="CCFFFF"/>
      </a:lt2>
      <a:accent1>
        <a:srgbClr val="3399FF"/>
      </a:accent1>
      <a:accent2>
        <a:srgbClr val="FFFF00"/>
      </a:accent2>
      <a:accent3>
        <a:srgbClr val="AAAAC0"/>
      </a:accent3>
      <a:accent4>
        <a:srgbClr val="DADADA"/>
      </a:accent4>
      <a:accent5>
        <a:srgbClr val="ADCAFF"/>
      </a:accent5>
      <a:accent6>
        <a:srgbClr val="E7E700"/>
      </a:accent6>
      <a:hlink>
        <a:srgbClr val="FFFF00"/>
      </a:hlink>
      <a:folHlink>
        <a:srgbClr val="969696"/>
      </a:folHlink>
    </a:clrScheme>
    <a:fontScheme name="ghwang-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a:solidFill>
            <a:srgbClr val="000000"/>
          </a:solidFill>
          <a:round/>
          <a:headEnd/>
          <a:tailEnd/>
        </a:ln>
      </a:spPr>
      <a:bodyPr/>
      <a:lstStyle>
        <a:defPPr>
          <a:defRPr/>
        </a:defPPr>
      </a:lstStyle>
    </a:spDef>
    <a:lnDef>
      <a:spPr bwMode="auto">
        <a:xfrm>
          <a:off x="0" y="0"/>
          <a:ext cx="1" cy="1"/>
        </a:xfrm>
        <a:custGeom>
          <a:avLst/>
          <a:gdLst/>
          <a:ahLst/>
          <a:cxnLst/>
          <a:rect l="0" t="0" r="0" b="0"/>
          <a:pathLst/>
        </a:custGeom>
        <a:noFill/>
        <a:ln w="19050" cap="flat" cmpd="sng" algn="ctr">
          <a:solidFill>
            <a:schemeClr val="bg2"/>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FF00"/>
            </a:solidFill>
            <a:effectLst/>
            <a:latin typeface="Times New Roman" pitchFamily="18" charset="0"/>
            <a:ea typeface="宋体" pitchFamily="2" charset="-122"/>
          </a:defRPr>
        </a:defPPr>
      </a:lstStyle>
    </a:lnDef>
  </a:objectDefaults>
  <a:extraClrSchemeLst>
    <a:extraClrScheme>
      <a:clrScheme name="ghwang-bl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hwang-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hwang-blu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hwang-blu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hwang-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hwang-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hwang-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Settings\Guohui\Application Data\Microsoft\Templates\ghwang-blue.pot</Template>
  <TotalTime>542077</TotalTime>
  <Words>2421</Words>
  <Application>Microsoft PowerPoint</Application>
  <PresentationFormat>On-screen Show (4:3)</PresentationFormat>
  <Paragraphs>303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ghwang-blue</vt:lpstr>
      <vt:lpstr>Slide 1</vt:lpstr>
      <vt:lpstr>Current solutions for increasing data center network bandwidth  </vt:lpstr>
      <vt:lpstr>An alternative: hybrid packet/circuit switched data center network</vt:lpstr>
      <vt:lpstr>Optical circuit switching v.s.     Electrical packet switching</vt:lpstr>
      <vt:lpstr>Optical circuit switching is promising despite slow switching time </vt:lpstr>
      <vt:lpstr>Hybrid packet/circuit switched  network architecture</vt:lpstr>
      <vt:lpstr>Design requirements</vt:lpstr>
      <vt:lpstr>c-Through (a specific design)</vt:lpstr>
      <vt:lpstr>c-Through - traffic demand estimation  and traffic batching</vt:lpstr>
      <vt:lpstr>c-Through - optical circuit configuration</vt:lpstr>
      <vt:lpstr>c-Through - traffic de-multiplexing</vt:lpstr>
      <vt:lpstr>Testbed setup</vt:lpstr>
      <vt:lpstr>Evaluation </vt:lpstr>
      <vt:lpstr>TCP can exploit dynamic bandwidth quickly</vt:lpstr>
      <vt:lpstr>MapReduce Overview</vt:lpstr>
      <vt:lpstr>MapReduce sort 10GB random data</vt:lpstr>
      <vt:lpstr>MapReduce sort 10GB random data</vt:lpstr>
      <vt:lpstr>Yahoo Gridmix benchmark</vt:lpstr>
      <vt:lpstr>Summary</vt:lpstr>
    </vt:vector>
  </TitlesOfParts>
  <Company>Rice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Clocks, and the Ordering of Events in a Distributed System</dc:title>
  <dc:creator>Guohui Wang</dc:creator>
  <dc:description>From_x000d_
www.powerpointbackgrounds.com</dc:description>
  <cp:lastModifiedBy>Guohui Wang</cp:lastModifiedBy>
  <cp:revision>2476</cp:revision>
  <dcterms:created xsi:type="dcterms:W3CDTF">2007-09-11T06:12:20Z</dcterms:created>
  <dcterms:modified xsi:type="dcterms:W3CDTF">2010-09-01T11:06:30Z</dcterms:modified>
</cp:coreProperties>
</file>